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8" r:id="rId2"/>
  </p:sldMasterIdLst>
  <p:notesMasterIdLst>
    <p:notesMasterId r:id="rId9"/>
  </p:notesMasterIdLst>
  <p:sldIdLst>
    <p:sldId id="258" r:id="rId3"/>
    <p:sldId id="277" r:id="rId4"/>
    <p:sldId id="278" r:id="rId5"/>
    <p:sldId id="280" r:id="rId6"/>
    <p:sldId id="281" r:id="rId7"/>
    <p:sldId id="28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FFFFF"/>
    <a:srgbClr val="546992"/>
    <a:srgbClr val="86BC24"/>
    <a:srgbClr val="192F78"/>
    <a:srgbClr val="9ACD66"/>
    <a:srgbClr val="00A1DE"/>
    <a:srgbClr val="F2F2F2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86"/>
    <p:restoredTop sz="90517"/>
  </p:normalViewPr>
  <p:slideViewPr>
    <p:cSldViewPr snapToGrid="0" snapToObjects="1">
      <p:cViewPr>
        <p:scale>
          <a:sx n="55" d="100"/>
          <a:sy n="55" d="100"/>
        </p:scale>
        <p:origin x="8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 sz="2000"/>
              <a:t>Student X Hand</a:t>
            </a:r>
            <a:r>
              <a:rPr lang="en-CA" sz="2000" baseline="0"/>
              <a:t> Raising</a:t>
            </a:r>
            <a:endParaRPr lang="en-CA" sz="20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Sheet1!$A$2:$A$69</c:f>
              <c:numCache>
                <c:formatCode>General</c:formatCode>
                <c:ptCount val="6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</c:numCache>
            </c:numRef>
          </c:xVal>
          <c:yVal>
            <c:numRef>
              <c:f>Sheet1!$B$2:$B$69</c:f>
              <c:numCache>
                <c:formatCode>General</c:formatCode>
                <c:ptCount val="68"/>
                <c:pt idx="0">
                  <c:v>0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1</c:v>
                </c:pt>
                <c:pt idx="57">
                  <c:v>1</c:v>
                </c:pt>
                <c:pt idx="58">
                  <c:v>1</c:v>
                </c:pt>
                <c:pt idx="59">
                  <c:v>1</c:v>
                </c:pt>
                <c:pt idx="60">
                  <c:v>1</c:v>
                </c:pt>
                <c:pt idx="61">
                  <c:v>1</c:v>
                </c:pt>
                <c:pt idx="62">
                  <c:v>1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74A-4E58-BD7E-0BC9FE2A8E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7951272"/>
        <c:axId val="397947336"/>
      </c:scatterChart>
      <c:valAx>
        <c:axId val="397951272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sz="1600"/>
                  <a:t>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397947336"/>
        <c:crosses val="autoZero"/>
        <c:crossBetween val="midCat"/>
      </c:valAx>
      <c:valAx>
        <c:axId val="39794733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979512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F34605-D34C-B444-BE6C-7CF92EB08E4F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B64DD552-810E-444B-A28A-D585F161C12A}">
      <dgm:prSet phldrT="[Text]" custT="1"/>
      <dgm:spPr>
        <a:solidFill>
          <a:srgbClr val="002060">
            <a:alpha val="65000"/>
          </a:srgbClr>
        </a:solidFill>
      </dgm:spPr>
      <dgm:t>
        <a:bodyPr/>
        <a:lstStyle/>
        <a:p>
          <a:r>
            <a:rPr lang="en-US" sz="1600" dirty="0"/>
            <a:t>How It Works</a:t>
          </a:r>
        </a:p>
      </dgm:t>
    </dgm:pt>
    <dgm:pt modelId="{A9ADB355-9D81-6E49-8A8F-9E3E62B8F74F}" type="parTrans" cxnId="{142E38A0-1958-0B4B-BB06-EED9E60C182E}">
      <dgm:prSet/>
      <dgm:spPr/>
      <dgm:t>
        <a:bodyPr/>
        <a:lstStyle/>
        <a:p>
          <a:endParaRPr lang="en-US" sz="1600"/>
        </a:p>
      </dgm:t>
    </dgm:pt>
    <dgm:pt modelId="{4C845C38-1315-9245-89A9-CB6785897611}" type="sibTrans" cxnId="{142E38A0-1958-0B4B-BB06-EED9E60C182E}">
      <dgm:prSet/>
      <dgm:spPr/>
      <dgm:t>
        <a:bodyPr/>
        <a:lstStyle/>
        <a:p>
          <a:endParaRPr lang="en-US" sz="1600"/>
        </a:p>
      </dgm:t>
    </dgm:pt>
    <dgm:pt modelId="{C9FD9CB0-BBAA-5B4C-8183-DF59E4844DAD}">
      <dgm:prSet phldrT="[Text]" custT="1"/>
      <dgm:spPr>
        <a:solidFill>
          <a:srgbClr val="002060">
            <a:alpha val="65000"/>
          </a:srgbClr>
        </a:solidFill>
      </dgm:spPr>
      <dgm:t>
        <a:bodyPr/>
        <a:lstStyle/>
        <a:p>
          <a:r>
            <a:rPr lang="en-US" sz="1600" dirty="0"/>
            <a:t>What’s Next</a:t>
          </a:r>
        </a:p>
      </dgm:t>
    </dgm:pt>
    <dgm:pt modelId="{2675F80C-81CB-D345-9BDC-E85DE0721B42}" type="sibTrans" cxnId="{715E989F-E8F7-6E48-97D3-FB8279238024}">
      <dgm:prSet/>
      <dgm:spPr/>
      <dgm:t>
        <a:bodyPr/>
        <a:lstStyle/>
        <a:p>
          <a:endParaRPr lang="en-US" sz="1600"/>
        </a:p>
      </dgm:t>
    </dgm:pt>
    <dgm:pt modelId="{676FE6A8-6AC9-9848-868D-4BEB1158FFE8}" type="parTrans" cxnId="{715E989F-E8F7-6E48-97D3-FB8279238024}">
      <dgm:prSet/>
      <dgm:spPr/>
      <dgm:t>
        <a:bodyPr/>
        <a:lstStyle/>
        <a:p>
          <a:endParaRPr lang="en-US" sz="1600"/>
        </a:p>
      </dgm:t>
    </dgm:pt>
    <dgm:pt modelId="{96276798-3EFC-D346-84F9-F07392182203}">
      <dgm:prSet phldrT="[Text]" custT="1"/>
      <dgm:spPr>
        <a:solidFill>
          <a:srgbClr val="002060"/>
        </a:solidFill>
      </dgm:spPr>
      <dgm:t>
        <a:bodyPr/>
        <a:lstStyle/>
        <a:p>
          <a:r>
            <a:rPr lang="en-US" sz="1600" dirty="0"/>
            <a:t>Inspiration</a:t>
          </a:r>
        </a:p>
      </dgm:t>
    </dgm:pt>
    <dgm:pt modelId="{633E8B48-30CA-754D-94B3-36C15E16A93D}" type="parTrans" cxnId="{8699D0E0-DA1B-5E46-97B4-3E51B144AFE1}">
      <dgm:prSet/>
      <dgm:spPr/>
      <dgm:t>
        <a:bodyPr/>
        <a:lstStyle/>
        <a:p>
          <a:endParaRPr lang="en-US" sz="1600"/>
        </a:p>
      </dgm:t>
    </dgm:pt>
    <dgm:pt modelId="{94D74075-EC31-D24A-8F76-5C6DD30ADE4C}" type="sibTrans" cxnId="{8699D0E0-DA1B-5E46-97B4-3E51B144AFE1}">
      <dgm:prSet/>
      <dgm:spPr/>
      <dgm:t>
        <a:bodyPr/>
        <a:lstStyle/>
        <a:p>
          <a:endParaRPr lang="en-US" sz="1600"/>
        </a:p>
      </dgm:t>
    </dgm:pt>
    <dgm:pt modelId="{FA16E807-BBE3-0945-BF20-2E4E6B3DFA8C}">
      <dgm:prSet phldrT="[Text]" custT="1"/>
      <dgm:spPr>
        <a:solidFill>
          <a:srgbClr val="002060">
            <a:alpha val="65000"/>
          </a:srgbClr>
        </a:solidFill>
      </dgm:spPr>
      <dgm:t>
        <a:bodyPr/>
        <a:lstStyle/>
        <a:p>
          <a:r>
            <a:rPr lang="en-US" sz="1600" dirty="0"/>
            <a:t>Results</a:t>
          </a:r>
        </a:p>
      </dgm:t>
    </dgm:pt>
    <dgm:pt modelId="{88195503-8327-C244-B42E-25DBD15AF3C4}" type="parTrans" cxnId="{AD6B9E2E-BAFB-0C4E-B70A-9C91960E3BD1}">
      <dgm:prSet/>
      <dgm:spPr/>
      <dgm:t>
        <a:bodyPr/>
        <a:lstStyle/>
        <a:p>
          <a:endParaRPr lang="en-US" sz="1600"/>
        </a:p>
      </dgm:t>
    </dgm:pt>
    <dgm:pt modelId="{B28392EA-EA5F-EB47-B232-4F8694FC16A4}" type="sibTrans" cxnId="{AD6B9E2E-BAFB-0C4E-B70A-9C91960E3BD1}">
      <dgm:prSet/>
      <dgm:spPr/>
      <dgm:t>
        <a:bodyPr/>
        <a:lstStyle/>
        <a:p>
          <a:endParaRPr lang="en-US" sz="1600"/>
        </a:p>
      </dgm:t>
    </dgm:pt>
    <dgm:pt modelId="{3C3B8579-BEAF-774D-ADF0-6D3EB214B3DD}" type="pres">
      <dgm:prSet presAssocID="{A3F34605-D34C-B444-BE6C-7CF92EB08E4F}" presName="Name0" presStyleCnt="0">
        <dgm:presLayoutVars>
          <dgm:dir/>
          <dgm:animLvl val="lvl"/>
          <dgm:resizeHandles val="exact"/>
        </dgm:presLayoutVars>
      </dgm:prSet>
      <dgm:spPr/>
    </dgm:pt>
    <dgm:pt modelId="{35F014A7-7F96-434D-8002-2A88E70C89F4}" type="pres">
      <dgm:prSet presAssocID="{96276798-3EFC-D346-84F9-F0739218220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43CDE19-CFEA-D443-B754-50D270AF5AC7}" type="pres">
      <dgm:prSet presAssocID="{94D74075-EC31-D24A-8F76-5C6DD30ADE4C}" presName="parTxOnlySpace" presStyleCnt="0"/>
      <dgm:spPr/>
    </dgm:pt>
    <dgm:pt modelId="{D1F48511-2D9D-1E45-B4BA-A838D0DCA4A9}" type="pres">
      <dgm:prSet presAssocID="{B64DD552-810E-444B-A28A-D585F161C12A}" presName="parTxOnly" presStyleLbl="node1" presStyleIdx="1" presStyleCnt="4" custLinFactNeighborY="10386">
        <dgm:presLayoutVars>
          <dgm:chMax val="0"/>
          <dgm:chPref val="0"/>
          <dgm:bulletEnabled val="1"/>
        </dgm:presLayoutVars>
      </dgm:prSet>
      <dgm:spPr/>
    </dgm:pt>
    <dgm:pt modelId="{D442788D-57FF-4C4B-80C8-A9DD98A6A912}" type="pres">
      <dgm:prSet presAssocID="{4C845C38-1315-9245-89A9-CB6785897611}" presName="parTxOnlySpace" presStyleCnt="0"/>
      <dgm:spPr/>
    </dgm:pt>
    <dgm:pt modelId="{EA8AB54D-F77D-1D47-BDC7-7D2A09524EFD}" type="pres">
      <dgm:prSet presAssocID="{FA16E807-BBE3-0945-BF20-2E4E6B3DFA8C}" presName="parTxOnly" presStyleLbl="node1" presStyleIdx="2" presStyleCnt="4" custLinFactNeighborY="10386">
        <dgm:presLayoutVars>
          <dgm:chMax val="0"/>
          <dgm:chPref val="0"/>
          <dgm:bulletEnabled val="1"/>
        </dgm:presLayoutVars>
      </dgm:prSet>
      <dgm:spPr/>
    </dgm:pt>
    <dgm:pt modelId="{83521492-48DF-A841-87BA-3AD98436B1D8}" type="pres">
      <dgm:prSet presAssocID="{B28392EA-EA5F-EB47-B232-4F8694FC16A4}" presName="parTxOnlySpace" presStyleCnt="0"/>
      <dgm:spPr/>
    </dgm:pt>
    <dgm:pt modelId="{601C2832-FC02-A048-9DA3-CBF4738E398B}" type="pres">
      <dgm:prSet presAssocID="{C9FD9CB0-BBAA-5B4C-8183-DF59E4844DAD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B50F2E15-5EBB-AA45-854D-0B29E2ADE364}" type="presOf" srcId="{FA16E807-BBE3-0945-BF20-2E4E6B3DFA8C}" destId="{EA8AB54D-F77D-1D47-BDC7-7D2A09524EFD}" srcOrd="0" destOrd="0" presId="urn:microsoft.com/office/officeart/2005/8/layout/chevron1"/>
    <dgm:cxn modelId="{21987617-E4CA-1542-A4B0-E9319D6F678C}" type="presOf" srcId="{B64DD552-810E-444B-A28A-D585F161C12A}" destId="{D1F48511-2D9D-1E45-B4BA-A838D0DCA4A9}" srcOrd="0" destOrd="0" presId="urn:microsoft.com/office/officeart/2005/8/layout/chevron1"/>
    <dgm:cxn modelId="{AD6B9E2E-BAFB-0C4E-B70A-9C91960E3BD1}" srcId="{A3F34605-D34C-B444-BE6C-7CF92EB08E4F}" destId="{FA16E807-BBE3-0945-BF20-2E4E6B3DFA8C}" srcOrd="2" destOrd="0" parTransId="{88195503-8327-C244-B42E-25DBD15AF3C4}" sibTransId="{B28392EA-EA5F-EB47-B232-4F8694FC16A4}"/>
    <dgm:cxn modelId="{24733E53-FF9F-CD47-B36F-2865D26FB149}" type="presOf" srcId="{96276798-3EFC-D346-84F9-F07392182203}" destId="{35F014A7-7F96-434D-8002-2A88E70C89F4}" srcOrd="0" destOrd="0" presId="urn:microsoft.com/office/officeart/2005/8/layout/chevron1"/>
    <dgm:cxn modelId="{715E989F-E8F7-6E48-97D3-FB8279238024}" srcId="{A3F34605-D34C-B444-BE6C-7CF92EB08E4F}" destId="{C9FD9CB0-BBAA-5B4C-8183-DF59E4844DAD}" srcOrd="3" destOrd="0" parTransId="{676FE6A8-6AC9-9848-868D-4BEB1158FFE8}" sibTransId="{2675F80C-81CB-D345-9BDC-E85DE0721B42}"/>
    <dgm:cxn modelId="{142E38A0-1958-0B4B-BB06-EED9E60C182E}" srcId="{A3F34605-D34C-B444-BE6C-7CF92EB08E4F}" destId="{B64DD552-810E-444B-A28A-D585F161C12A}" srcOrd="1" destOrd="0" parTransId="{A9ADB355-9D81-6E49-8A8F-9E3E62B8F74F}" sibTransId="{4C845C38-1315-9245-89A9-CB6785897611}"/>
    <dgm:cxn modelId="{8699D0E0-DA1B-5E46-97B4-3E51B144AFE1}" srcId="{A3F34605-D34C-B444-BE6C-7CF92EB08E4F}" destId="{96276798-3EFC-D346-84F9-F07392182203}" srcOrd="0" destOrd="0" parTransId="{633E8B48-30CA-754D-94B3-36C15E16A93D}" sibTransId="{94D74075-EC31-D24A-8F76-5C6DD30ADE4C}"/>
    <dgm:cxn modelId="{C4ACA4E2-D754-6642-A15C-1894C9D7A00B}" type="presOf" srcId="{A3F34605-D34C-B444-BE6C-7CF92EB08E4F}" destId="{3C3B8579-BEAF-774D-ADF0-6D3EB214B3DD}" srcOrd="0" destOrd="0" presId="urn:microsoft.com/office/officeart/2005/8/layout/chevron1"/>
    <dgm:cxn modelId="{9C5E38E5-616E-2448-92EF-5D21818E3A48}" type="presOf" srcId="{C9FD9CB0-BBAA-5B4C-8183-DF59E4844DAD}" destId="{601C2832-FC02-A048-9DA3-CBF4738E398B}" srcOrd="0" destOrd="0" presId="urn:microsoft.com/office/officeart/2005/8/layout/chevron1"/>
    <dgm:cxn modelId="{BCF3B89D-979E-F445-A271-55068E8000E5}" type="presParOf" srcId="{3C3B8579-BEAF-774D-ADF0-6D3EB214B3DD}" destId="{35F014A7-7F96-434D-8002-2A88E70C89F4}" srcOrd="0" destOrd="0" presId="urn:microsoft.com/office/officeart/2005/8/layout/chevron1"/>
    <dgm:cxn modelId="{5D8A7313-1031-7C4D-96AC-F0B643383D8B}" type="presParOf" srcId="{3C3B8579-BEAF-774D-ADF0-6D3EB214B3DD}" destId="{343CDE19-CFEA-D443-B754-50D270AF5AC7}" srcOrd="1" destOrd="0" presId="urn:microsoft.com/office/officeart/2005/8/layout/chevron1"/>
    <dgm:cxn modelId="{4F69C1C9-188D-EB48-A4D7-AFE0D89C85A9}" type="presParOf" srcId="{3C3B8579-BEAF-774D-ADF0-6D3EB214B3DD}" destId="{D1F48511-2D9D-1E45-B4BA-A838D0DCA4A9}" srcOrd="2" destOrd="0" presId="urn:microsoft.com/office/officeart/2005/8/layout/chevron1"/>
    <dgm:cxn modelId="{60D5868B-8438-D24A-B96F-EA99FFF78909}" type="presParOf" srcId="{3C3B8579-BEAF-774D-ADF0-6D3EB214B3DD}" destId="{D442788D-57FF-4C4B-80C8-A9DD98A6A912}" srcOrd="3" destOrd="0" presId="urn:microsoft.com/office/officeart/2005/8/layout/chevron1"/>
    <dgm:cxn modelId="{0179EF7C-4C6B-E54E-9AC8-019A255CCE76}" type="presParOf" srcId="{3C3B8579-BEAF-774D-ADF0-6D3EB214B3DD}" destId="{EA8AB54D-F77D-1D47-BDC7-7D2A09524EFD}" srcOrd="4" destOrd="0" presId="urn:microsoft.com/office/officeart/2005/8/layout/chevron1"/>
    <dgm:cxn modelId="{DF3A5D06-C0E9-B942-AA0D-CBB743545155}" type="presParOf" srcId="{3C3B8579-BEAF-774D-ADF0-6D3EB214B3DD}" destId="{83521492-48DF-A841-87BA-3AD98436B1D8}" srcOrd="5" destOrd="0" presId="urn:microsoft.com/office/officeart/2005/8/layout/chevron1"/>
    <dgm:cxn modelId="{C8457F47-77D2-414F-85BB-1C2080D97959}" type="presParOf" srcId="{3C3B8579-BEAF-774D-ADF0-6D3EB214B3DD}" destId="{601C2832-FC02-A048-9DA3-CBF4738E398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F34605-D34C-B444-BE6C-7CF92EB08E4F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B64DD552-810E-444B-A28A-D585F161C12A}">
      <dgm:prSet phldrT="[Text]" custT="1"/>
      <dgm:spPr>
        <a:solidFill>
          <a:srgbClr val="002060"/>
        </a:solidFill>
      </dgm:spPr>
      <dgm:t>
        <a:bodyPr/>
        <a:lstStyle/>
        <a:p>
          <a:r>
            <a:rPr lang="en-US" sz="1600" dirty="0"/>
            <a:t>How It Works</a:t>
          </a:r>
        </a:p>
      </dgm:t>
    </dgm:pt>
    <dgm:pt modelId="{A9ADB355-9D81-6E49-8A8F-9E3E62B8F74F}" type="parTrans" cxnId="{142E38A0-1958-0B4B-BB06-EED9E60C182E}">
      <dgm:prSet/>
      <dgm:spPr/>
      <dgm:t>
        <a:bodyPr/>
        <a:lstStyle/>
        <a:p>
          <a:endParaRPr lang="en-US" sz="1600"/>
        </a:p>
      </dgm:t>
    </dgm:pt>
    <dgm:pt modelId="{4C845C38-1315-9245-89A9-CB6785897611}" type="sibTrans" cxnId="{142E38A0-1958-0B4B-BB06-EED9E60C182E}">
      <dgm:prSet/>
      <dgm:spPr/>
      <dgm:t>
        <a:bodyPr/>
        <a:lstStyle/>
        <a:p>
          <a:endParaRPr lang="en-US" sz="1600"/>
        </a:p>
      </dgm:t>
    </dgm:pt>
    <dgm:pt modelId="{C9FD9CB0-BBAA-5B4C-8183-DF59E4844DAD}">
      <dgm:prSet phldrT="[Text]" custT="1"/>
      <dgm:spPr>
        <a:solidFill>
          <a:srgbClr val="002060">
            <a:alpha val="65000"/>
          </a:srgbClr>
        </a:solidFill>
      </dgm:spPr>
      <dgm:t>
        <a:bodyPr/>
        <a:lstStyle/>
        <a:p>
          <a:r>
            <a:rPr lang="en-US" sz="1600" dirty="0"/>
            <a:t>What’s Next</a:t>
          </a:r>
        </a:p>
      </dgm:t>
    </dgm:pt>
    <dgm:pt modelId="{2675F80C-81CB-D345-9BDC-E85DE0721B42}" type="sibTrans" cxnId="{715E989F-E8F7-6E48-97D3-FB8279238024}">
      <dgm:prSet/>
      <dgm:spPr/>
      <dgm:t>
        <a:bodyPr/>
        <a:lstStyle/>
        <a:p>
          <a:endParaRPr lang="en-US" sz="1600"/>
        </a:p>
      </dgm:t>
    </dgm:pt>
    <dgm:pt modelId="{676FE6A8-6AC9-9848-868D-4BEB1158FFE8}" type="parTrans" cxnId="{715E989F-E8F7-6E48-97D3-FB8279238024}">
      <dgm:prSet/>
      <dgm:spPr/>
      <dgm:t>
        <a:bodyPr/>
        <a:lstStyle/>
        <a:p>
          <a:endParaRPr lang="en-US" sz="1600"/>
        </a:p>
      </dgm:t>
    </dgm:pt>
    <dgm:pt modelId="{96276798-3EFC-D346-84F9-F07392182203}">
      <dgm:prSet phldrT="[Text]" custT="1"/>
      <dgm:spPr>
        <a:solidFill>
          <a:srgbClr val="546992"/>
        </a:solidFill>
      </dgm:spPr>
      <dgm:t>
        <a:bodyPr/>
        <a:lstStyle/>
        <a:p>
          <a:r>
            <a:rPr lang="en-US" sz="1600" dirty="0"/>
            <a:t>Inspiration</a:t>
          </a:r>
        </a:p>
      </dgm:t>
    </dgm:pt>
    <dgm:pt modelId="{633E8B48-30CA-754D-94B3-36C15E16A93D}" type="parTrans" cxnId="{8699D0E0-DA1B-5E46-97B4-3E51B144AFE1}">
      <dgm:prSet/>
      <dgm:spPr/>
      <dgm:t>
        <a:bodyPr/>
        <a:lstStyle/>
        <a:p>
          <a:endParaRPr lang="en-US" sz="1600"/>
        </a:p>
      </dgm:t>
    </dgm:pt>
    <dgm:pt modelId="{94D74075-EC31-D24A-8F76-5C6DD30ADE4C}" type="sibTrans" cxnId="{8699D0E0-DA1B-5E46-97B4-3E51B144AFE1}">
      <dgm:prSet/>
      <dgm:spPr/>
      <dgm:t>
        <a:bodyPr/>
        <a:lstStyle/>
        <a:p>
          <a:endParaRPr lang="en-US" sz="1600"/>
        </a:p>
      </dgm:t>
    </dgm:pt>
    <dgm:pt modelId="{FA16E807-BBE3-0945-BF20-2E4E6B3DFA8C}">
      <dgm:prSet phldrT="[Text]" custT="1"/>
      <dgm:spPr>
        <a:solidFill>
          <a:srgbClr val="002060">
            <a:alpha val="65000"/>
          </a:srgbClr>
        </a:solidFill>
      </dgm:spPr>
      <dgm:t>
        <a:bodyPr/>
        <a:lstStyle/>
        <a:p>
          <a:r>
            <a:rPr lang="en-US" sz="1600" dirty="0"/>
            <a:t>Results</a:t>
          </a:r>
        </a:p>
      </dgm:t>
    </dgm:pt>
    <dgm:pt modelId="{88195503-8327-C244-B42E-25DBD15AF3C4}" type="parTrans" cxnId="{AD6B9E2E-BAFB-0C4E-B70A-9C91960E3BD1}">
      <dgm:prSet/>
      <dgm:spPr/>
      <dgm:t>
        <a:bodyPr/>
        <a:lstStyle/>
        <a:p>
          <a:endParaRPr lang="en-US" sz="1600"/>
        </a:p>
      </dgm:t>
    </dgm:pt>
    <dgm:pt modelId="{B28392EA-EA5F-EB47-B232-4F8694FC16A4}" type="sibTrans" cxnId="{AD6B9E2E-BAFB-0C4E-B70A-9C91960E3BD1}">
      <dgm:prSet/>
      <dgm:spPr/>
      <dgm:t>
        <a:bodyPr/>
        <a:lstStyle/>
        <a:p>
          <a:endParaRPr lang="en-US" sz="1600"/>
        </a:p>
      </dgm:t>
    </dgm:pt>
    <dgm:pt modelId="{3C3B8579-BEAF-774D-ADF0-6D3EB214B3DD}" type="pres">
      <dgm:prSet presAssocID="{A3F34605-D34C-B444-BE6C-7CF92EB08E4F}" presName="Name0" presStyleCnt="0">
        <dgm:presLayoutVars>
          <dgm:dir/>
          <dgm:animLvl val="lvl"/>
          <dgm:resizeHandles val="exact"/>
        </dgm:presLayoutVars>
      </dgm:prSet>
      <dgm:spPr/>
    </dgm:pt>
    <dgm:pt modelId="{35F014A7-7F96-434D-8002-2A88E70C89F4}" type="pres">
      <dgm:prSet presAssocID="{96276798-3EFC-D346-84F9-F0739218220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43CDE19-CFEA-D443-B754-50D270AF5AC7}" type="pres">
      <dgm:prSet presAssocID="{94D74075-EC31-D24A-8F76-5C6DD30ADE4C}" presName="parTxOnlySpace" presStyleCnt="0"/>
      <dgm:spPr/>
    </dgm:pt>
    <dgm:pt modelId="{D1F48511-2D9D-1E45-B4BA-A838D0DCA4A9}" type="pres">
      <dgm:prSet presAssocID="{B64DD552-810E-444B-A28A-D585F161C12A}" presName="parTxOnly" presStyleLbl="node1" presStyleIdx="1" presStyleCnt="4" custLinFactNeighborY="10386">
        <dgm:presLayoutVars>
          <dgm:chMax val="0"/>
          <dgm:chPref val="0"/>
          <dgm:bulletEnabled val="1"/>
        </dgm:presLayoutVars>
      </dgm:prSet>
      <dgm:spPr/>
    </dgm:pt>
    <dgm:pt modelId="{D442788D-57FF-4C4B-80C8-A9DD98A6A912}" type="pres">
      <dgm:prSet presAssocID="{4C845C38-1315-9245-89A9-CB6785897611}" presName="parTxOnlySpace" presStyleCnt="0"/>
      <dgm:spPr/>
    </dgm:pt>
    <dgm:pt modelId="{EA8AB54D-F77D-1D47-BDC7-7D2A09524EFD}" type="pres">
      <dgm:prSet presAssocID="{FA16E807-BBE3-0945-BF20-2E4E6B3DFA8C}" presName="parTxOnly" presStyleLbl="node1" presStyleIdx="2" presStyleCnt="4" custLinFactNeighborY="10386">
        <dgm:presLayoutVars>
          <dgm:chMax val="0"/>
          <dgm:chPref val="0"/>
          <dgm:bulletEnabled val="1"/>
        </dgm:presLayoutVars>
      </dgm:prSet>
      <dgm:spPr/>
    </dgm:pt>
    <dgm:pt modelId="{83521492-48DF-A841-87BA-3AD98436B1D8}" type="pres">
      <dgm:prSet presAssocID="{B28392EA-EA5F-EB47-B232-4F8694FC16A4}" presName="parTxOnlySpace" presStyleCnt="0"/>
      <dgm:spPr/>
    </dgm:pt>
    <dgm:pt modelId="{601C2832-FC02-A048-9DA3-CBF4738E398B}" type="pres">
      <dgm:prSet presAssocID="{C9FD9CB0-BBAA-5B4C-8183-DF59E4844DAD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B50F2E15-5EBB-AA45-854D-0B29E2ADE364}" type="presOf" srcId="{FA16E807-BBE3-0945-BF20-2E4E6B3DFA8C}" destId="{EA8AB54D-F77D-1D47-BDC7-7D2A09524EFD}" srcOrd="0" destOrd="0" presId="urn:microsoft.com/office/officeart/2005/8/layout/chevron1"/>
    <dgm:cxn modelId="{21987617-E4CA-1542-A4B0-E9319D6F678C}" type="presOf" srcId="{B64DD552-810E-444B-A28A-D585F161C12A}" destId="{D1F48511-2D9D-1E45-B4BA-A838D0DCA4A9}" srcOrd="0" destOrd="0" presId="urn:microsoft.com/office/officeart/2005/8/layout/chevron1"/>
    <dgm:cxn modelId="{AD6B9E2E-BAFB-0C4E-B70A-9C91960E3BD1}" srcId="{A3F34605-D34C-B444-BE6C-7CF92EB08E4F}" destId="{FA16E807-BBE3-0945-BF20-2E4E6B3DFA8C}" srcOrd="2" destOrd="0" parTransId="{88195503-8327-C244-B42E-25DBD15AF3C4}" sibTransId="{B28392EA-EA5F-EB47-B232-4F8694FC16A4}"/>
    <dgm:cxn modelId="{24733E53-FF9F-CD47-B36F-2865D26FB149}" type="presOf" srcId="{96276798-3EFC-D346-84F9-F07392182203}" destId="{35F014A7-7F96-434D-8002-2A88E70C89F4}" srcOrd="0" destOrd="0" presId="urn:microsoft.com/office/officeart/2005/8/layout/chevron1"/>
    <dgm:cxn modelId="{715E989F-E8F7-6E48-97D3-FB8279238024}" srcId="{A3F34605-D34C-B444-BE6C-7CF92EB08E4F}" destId="{C9FD9CB0-BBAA-5B4C-8183-DF59E4844DAD}" srcOrd="3" destOrd="0" parTransId="{676FE6A8-6AC9-9848-868D-4BEB1158FFE8}" sibTransId="{2675F80C-81CB-D345-9BDC-E85DE0721B42}"/>
    <dgm:cxn modelId="{142E38A0-1958-0B4B-BB06-EED9E60C182E}" srcId="{A3F34605-D34C-B444-BE6C-7CF92EB08E4F}" destId="{B64DD552-810E-444B-A28A-D585F161C12A}" srcOrd="1" destOrd="0" parTransId="{A9ADB355-9D81-6E49-8A8F-9E3E62B8F74F}" sibTransId="{4C845C38-1315-9245-89A9-CB6785897611}"/>
    <dgm:cxn modelId="{8699D0E0-DA1B-5E46-97B4-3E51B144AFE1}" srcId="{A3F34605-D34C-B444-BE6C-7CF92EB08E4F}" destId="{96276798-3EFC-D346-84F9-F07392182203}" srcOrd="0" destOrd="0" parTransId="{633E8B48-30CA-754D-94B3-36C15E16A93D}" sibTransId="{94D74075-EC31-D24A-8F76-5C6DD30ADE4C}"/>
    <dgm:cxn modelId="{C4ACA4E2-D754-6642-A15C-1894C9D7A00B}" type="presOf" srcId="{A3F34605-D34C-B444-BE6C-7CF92EB08E4F}" destId="{3C3B8579-BEAF-774D-ADF0-6D3EB214B3DD}" srcOrd="0" destOrd="0" presId="urn:microsoft.com/office/officeart/2005/8/layout/chevron1"/>
    <dgm:cxn modelId="{9C5E38E5-616E-2448-92EF-5D21818E3A48}" type="presOf" srcId="{C9FD9CB0-BBAA-5B4C-8183-DF59E4844DAD}" destId="{601C2832-FC02-A048-9DA3-CBF4738E398B}" srcOrd="0" destOrd="0" presId="urn:microsoft.com/office/officeart/2005/8/layout/chevron1"/>
    <dgm:cxn modelId="{BCF3B89D-979E-F445-A271-55068E8000E5}" type="presParOf" srcId="{3C3B8579-BEAF-774D-ADF0-6D3EB214B3DD}" destId="{35F014A7-7F96-434D-8002-2A88E70C89F4}" srcOrd="0" destOrd="0" presId="urn:microsoft.com/office/officeart/2005/8/layout/chevron1"/>
    <dgm:cxn modelId="{5D8A7313-1031-7C4D-96AC-F0B643383D8B}" type="presParOf" srcId="{3C3B8579-BEAF-774D-ADF0-6D3EB214B3DD}" destId="{343CDE19-CFEA-D443-B754-50D270AF5AC7}" srcOrd="1" destOrd="0" presId="urn:microsoft.com/office/officeart/2005/8/layout/chevron1"/>
    <dgm:cxn modelId="{4F69C1C9-188D-EB48-A4D7-AFE0D89C85A9}" type="presParOf" srcId="{3C3B8579-BEAF-774D-ADF0-6D3EB214B3DD}" destId="{D1F48511-2D9D-1E45-B4BA-A838D0DCA4A9}" srcOrd="2" destOrd="0" presId="urn:microsoft.com/office/officeart/2005/8/layout/chevron1"/>
    <dgm:cxn modelId="{60D5868B-8438-D24A-B96F-EA99FFF78909}" type="presParOf" srcId="{3C3B8579-BEAF-774D-ADF0-6D3EB214B3DD}" destId="{D442788D-57FF-4C4B-80C8-A9DD98A6A912}" srcOrd="3" destOrd="0" presId="urn:microsoft.com/office/officeart/2005/8/layout/chevron1"/>
    <dgm:cxn modelId="{0179EF7C-4C6B-E54E-9AC8-019A255CCE76}" type="presParOf" srcId="{3C3B8579-BEAF-774D-ADF0-6D3EB214B3DD}" destId="{EA8AB54D-F77D-1D47-BDC7-7D2A09524EFD}" srcOrd="4" destOrd="0" presId="urn:microsoft.com/office/officeart/2005/8/layout/chevron1"/>
    <dgm:cxn modelId="{DF3A5D06-C0E9-B942-AA0D-CBB743545155}" type="presParOf" srcId="{3C3B8579-BEAF-774D-ADF0-6D3EB214B3DD}" destId="{83521492-48DF-A841-87BA-3AD98436B1D8}" srcOrd="5" destOrd="0" presId="urn:microsoft.com/office/officeart/2005/8/layout/chevron1"/>
    <dgm:cxn modelId="{C8457F47-77D2-414F-85BB-1C2080D97959}" type="presParOf" srcId="{3C3B8579-BEAF-774D-ADF0-6D3EB214B3DD}" destId="{601C2832-FC02-A048-9DA3-CBF4738E398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3F34605-D34C-B444-BE6C-7CF92EB08E4F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B64DD552-810E-444B-A28A-D585F161C12A}">
      <dgm:prSet phldrT="[Text]" custT="1"/>
      <dgm:spPr>
        <a:solidFill>
          <a:srgbClr val="002060"/>
        </a:solidFill>
      </dgm:spPr>
      <dgm:t>
        <a:bodyPr/>
        <a:lstStyle/>
        <a:p>
          <a:r>
            <a:rPr lang="en-US" sz="1600" dirty="0"/>
            <a:t>Results</a:t>
          </a:r>
        </a:p>
      </dgm:t>
    </dgm:pt>
    <dgm:pt modelId="{A9ADB355-9D81-6E49-8A8F-9E3E62B8F74F}" type="parTrans" cxnId="{142E38A0-1958-0B4B-BB06-EED9E60C182E}">
      <dgm:prSet/>
      <dgm:spPr/>
      <dgm:t>
        <a:bodyPr/>
        <a:lstStyle/>
        <a:p>
          <a:endParaRPr lang="en-US" sz="1600"/>
        </a:p>
      </dgm:t>
    </dgm:pt>
    <dgm:pt modelId="{4C845C38-1315-9245-89A9-CB6785897611}" type="sibTrans" cxnId="{142E38A0-1958-0B4B-BB06-EED9E60C182E}">
      <dgm:prSet/>
      <dgm:spPr/>
      <dgm:t>
        <a:bodyPr/>
        <a:lstStyle/>
        <a:p>
          <a:endParaRPr lang="en-US" sz="1600"/>
        </a:p>
      </dgm:t>
    </dgm:pt>
    <dgm:pt modelId="{C9FD9CB0-BBAA-5B4C-8183-DF59E4844DAD}">
      <dgm:prSet phldrT="[Text]" custT="1"/>
      <dgm:spPr>
        <a:solidFill>
          <a:srgbClr val="002060">
            <a:alpha val="65000"/>
          </a:srgbClr>
        </a:solidFill>
      </dgm:spPr>
      <dgm:t>
        <a:bodyPr/>
        <a:lstStyle/>
        <a:p>
          <a:r>
            <a:rPr lang="en-US" sz="1600" dirty="0"/>
            <a:t>What’s Next</a:t>
          </a:r>
        </a:p>
      </dgm:t>
    </dgm:pt>
    <dgm:pt modelId="{2675F80C-81CB-D345-9BDC-E85DE0721B42}" type="sibTrans" cxnId="{715E989F-E8F7-6E48-97D3-FB8279238024}">
      <dgm:prSet/>
      <dgm:spPr/>
      <dgm:t>
        <a:bodyPr/>
        <a:lstStyle/>
        <a:p>
          <a:endParaRPr lang="en-US" sz="1600"/>
        </a:p>
      </dgm:t>
    </dgm:pt>
    <dgm:pt modelId="{676FE6A8-6AC9-9848-868D-4BEB1158FFE8}" type="parTrans" cxnId="{715E989F-E8F7-6E48-97D3-FB8279238024}">
      <dgm:prSet/>
      <dgm:spPr/>
      <dgm:t>
        <a:bodyPr/>
        <a:lstStyle/>
        <a:p>
          <a:endParaRPr lang="en-US" sz="1600"/>
        </a:p>
      </dgm:t>
    </dgm:pt>
    <dgm:pt modelId="{96276798-3EFC-D346-84F9-F07392182203}">
      <dgm:prSet phldrT="[Text]" custT="1"/>
      <dgm:spPr>
        <a:solidFill>
          <a:srgbClr val="546992"/>
        </a:solidFill>
      </dgm:spPr>
      <dgm:t>
        <a:bodyPr/>
        <a:lstStyle/>
        <a:p>
          <a:r>
            <a:rPr lang="en-US" sz="1600" dirty="0"/>
            <a:t>Inspiration</a:t>
          </a:r>
        </a:p>
      </dgm:t>
    </dgm:pt>
    <dgm:pt modelId="{633E8B48-30CA-754D-94B3-36C15E16A93D}" type="parTrans" cxnId="{8699D0E0-DA1B-5E46-97B4-3E51B144AFE1}">
      <dgm:prSet/>
      <dgm:spPr/>
      <dgm:t>
        <a:bodyPr/>
        <a:lstStyle/>
        <a:p>
          <a:endParaRPr lang="en-US" sz="1600"/>
        </a:p>
      </dgm:t>
    </dgm:pt>
    <dgm:pt modelId="{94D74075-EC31-D24A-8F76-5C6DD30ADE4C}" type="sibTrans" cxnId="{8699D0E0-DA1B-5E46-97B4-3E51B144AFE1}">
      <dgm:prSet/>
      <dgm:spPr/>
      <dgm:t>
        <a:bodyPr/>
        <a:lstStyle/>
        <a:p>
          <a:endParaRPr lang="en-US" sz="1600"/>
        </a:p>
      </dgm:t>
    </dgm:pt>
    <dgm:pt modelId="{B81EF3FB-3CF7-41AD-B93A-FDDA865288AB}">
      <dgm:prSet phldrT="[Text]" custT="1"/>
      <dgm:spPr>
        <a:solidFill>
          <a:srgbClr val="546992"/>
        </a:solidFill>
      </dgm:spPr>
      <dgm:t>
        <a:bodyPr/>
        <a:lstStyle/>
        <a:p>
          <a:r>
            <a:rPr lang="en-US" sz="1600" dirty="0"/>
            <a:t>How It Works</a:t>
          </a:r>
        </a:p>
      </dgm:t>
    </dgm:pt>
    <dgm:pt modelId="{F12FD925-050C-4EC7-89DB-301BCDF89DE1}" type="parTrans" cxnId="{10648B69-E045-4FA2-9964-EC1B93BB3130}">
      <dgm:prSet/>
      <dgm:spPr/>
      <dgm:t>
        <a:bodyPr/>
        <a:lstStyle/>
        <a:p>
          <a:endParaRPr lang="en-US"/>
        </a:p>
      </dgm:t>
    </dgm:pt>
    <dgm:pt modelId="{DD635238-3710-462B-B974-97A55A583C1E}" type="sibTrans" cxnId="{10648B69-E045-4FA2-9964-EC1B93BB3130}">
      <dgm:prSet/>
      <dgm:spPr/>
      <dgm:t>
        <a:bodyPr/>
        <a:lstStyle/>
        <a:p>
          <a:endParaRPr lang="en-US"/>
        </a:p>
      </dgm:t>
    </dgm:pt>
    <dgm:pt modelId="{3C3B8579-BEAF-774D-ADF0-6D3EB214B3DD}" type="pres">
      <dgm:prSet presAssocID="{A3F34605-D34C-B444-BE6C-7CF92EB08E4F}" presName="Name0" presStyleCnt="0">
        <dgm:presLayoutVars>
          <dgm:dir/>
          <dgm:animLvl val="lvl"/>
          <dgm:resizeHandles val="exact"/>
        </dgm:presLayoutVars>
      </dgm:prSet>
      <dgm:spPr/>
    </dgm:pt>
    <dgm:pt modelId="{35F014A7-7F96-434D-8002-2A88E70C89F4}" type="pres">
      <dgm:prSet presAssocID="{96276798-3EFC-D346-84F9-F0739218220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43CDE19-CFEA-D443-B754-50D270AF5AC7}" type="pres">
      <dgm:prSet presAssocID="{94D74075-EC31-D24A-8F76-5C6DD30ADE4C}" presName="parTxOnlySpace" presStyleCnt="0"/>
      <dgm:spPr/>
    </dgm:pt>
    <dgm:pt modelId="{FF0E3CAA-EBD8-4E78-8DF9-3DEF25549666}" type="pres">
      <dgm:prSet presAssocID="{B81EF3FB-3CF7-41AD-B93A-FDDA865288AB}" presName="parTxOnly" presStyleLbl="node1" presStyleIdx="1" presStyleCnt="4" custLinFactNeighborY="10386">
        <dgm:presLayoutVars>
          <dgm:chMax val="0"/>
          <dgm:chPref val="0"/>
          <dgm:bulletEnabled val="1"/>
        </dgm:presLayoutVars>
      </dgm:prSet>
      <dgm:spPr/>
    </dgm:pt>
    <dgm:pt modelId="{33B61D4E-9ED8-48DB-A1D7-5B5797C0AFA0}" type="pres">
      <dgm:prSet presAssocID="{DD635238-3710-462B-B974-97A55A583C1E}" presName="parTxOnlySpace" presStyleCnt="0"/>
      <dgm:spPr/>
    </dgm:pt>
    <dgm:pt modelId="{D1F48511-2D9D-1E45-B4BA-A838D0DCA4A9}" type="pres">
      <dgm:prSet presAssocID="{B64DD552-810E-444B-A28A-D585F161C12A}" presName="parTxOnly" presStyleLbl="node1" presStyleIdx="2" presStyleCnt="4" custLinFactNeighborY="10386">
        <dgm:presLayoutVars>
          <dgm:chMax val="0"/>
          <dgm:chPref val="0"/>
          <dgm:bulletEnabled val="1"/>
        </dgm:presLayoutVars>
      </dgm:prSet>
      <dgm:spPr/>
    </dgm:pt>
    <dgm:pt modelId="{D442788D-57FF-4C4B-80C8-A9DD98A6A912}" type="pres">
      <dgm:prSet presAssocID="{4C845C38-1315-9245-89A9-CB6785897611}" presName="parTxOnlySpace" presStyleCnt="0"/>
      <dgm:spPr/>
    </dgm:pt>
    <dgm:pt modelId="{601C2832-FC02-A048-9DA3-CBF4738E398B}" type="pres">
      <dgm:prSet presAssocID="{C9FD9CB0-BBAA-5B4C-8183-DF59E4844DAD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1987617-E4CA-1542-A4B0-E9319D6F678C}" type="presOf" srcId="{B64DD552-810E-444B-A28A-D585F161C12A}" destId="{D1F48511-2D9D-1E45-B4BA-A838D0DCA4A9}" srcOrd="0" destOrd="0" presId="urn:microsoft.com/office/officeart/2005/8/layout/chevron1"/>
    <dgm:cxn modelId="{10648B69-E045-4FA2-9964-EC1B93BB3130}" srcId="{A3F34605-D34C-B444-BE6C-7CF92EB08E4F}" destId="{B81EF3FB-3CF7-41AD-B93A-FDDA865288AB}" srcOrd="1" destOrd="0" parTransId="{F12FD925-050C-4EC7-89DB-301BCDF89DE1}" sibTransId="{DD635238-3710-462B-B974-97A55A583C1E}"/>
    <dgm:cxn modelId="{24733E53-FF9F-CD47-B36F-2865D26FB149}" type="presOf" srcId="{96276798-3EFC-D346-84F9-F07392182203}" destId="{35F014A7-7F96-434D-8002-2A88E70C89F4}" srcOrd="0" destOrd="0" presId="urn:microsoft.com/office/officeart/2005/8/layout/chevron1"/>
    <dgm:cxn modelId="{715E989F-E8F7-6E48-97D3-FB8279238024}" srcId="{A3F34605-D34C-B444-BE6C-7CF92EB08E4F}" destId="{C9FD9CB0-BBAA-5B4C-8183-DF59E4844DAD}" srcOrd="3" destOrd="0" parTransId="{676FE6A8-6AC9-9848-868D-4BEB1158FFE8}" sibTransId="{2675F80C-81CB-D345-9BDC-E85DE0721B42}"/>
    <dgm:cxn modelId="{142E38A0-1958-0B4B-BB06-EED9E60C182E}" srcId="{A3F34605-D34C-B444-BE6C-7CF92EB08E4F}" destId="{B64DD552-810E-444B-A28A-D585F161C12A}" srcOrd="2" destOrd="0" parTransId="{A9ADB355-9D81-6E49-8A8F-9E3E62B8F74F}" sibTransId="{4C845C38-1315-9245-89A9-CB6785897611}"/>
    <dgm:cxn modelId="{7903BCAA-460A-40A9-A800-EE9DD0B2A063}" type="presOf" srcId="{B81EF3FB-3CF7-41AD-B93A-FDDA865288AB}" destId="{FF0E3CAA-EBD8-4E78-8DF9-3DEF25549666}" srcOrd="0" destOrd="0" presId="urn:microsoft.com/office/officeart/2005/8/layout/chevron1"/>
    <dgm:cxn modelId="{8699D0E0-DA1B-5E46-97B4-3E51B144AFE1}" srcId="{A3F34605-D34C-B444-BE6C-7CF92EB08E4F}" destId="{96276798-3EFC-D346-84F9-F07392182203}" srcOrd="0" destOrd="0" parTransId="{633E8B48-30CA-754D-94B3-36C15E16A93D}" sibTransId="{94D74075-EC31-D24A-8F76-5C6DD30ADE4C}"/>
    <dgm:cxn modelId="{C4ACA4E2-D754-6642-A15C-1894C9D7A00B}" type="presOf" srcId="{A3F34605-D34C-B444-BE6C-7CF92EB08E4F}" destId="{3C3B8579-BEAF-774D-ADF0-6D3EB214B3DD}" srcOrd="0" destOrd="0" presId="urn:microsoft.com/office/officeart/2005/8/layout/chevron1"/>
    <dgm:cxn modelId="{9C5E38E5-616E-2448-92EF-5D21818E3A48}" type="presOf" srcId="{C9FD9CB0-BBAA-5B4C-8183-DF59E4844DAD}" destId="{601C2832-FC02-A048-9DA3-CBF4738E398B}" srcOrd="0" destOrd="0" presId="urn:microsoft.com/office/officeart/2005/8/layout/chevron1"/>
    <dgm:cxn modelId="{BCF3B89D-979E-F445-A271-55068E8000E5}" type="presParOf" srcId="{3C3B8579-BEAF-774D-ADF0-6D3EB214B3DD}" destId="{35F014A7-7F96-434D-8002-2A88E70C89F4}" srcOrd="0" destOrd="0" presId="urn:microsoft.com/office/officeart/2005/8/layout/chevron1"/>
    <dgm:cxn modelId="{5D8A7313-1031-7C4D-96AC-F0B643383D8B}" type="presParOf" srcId="{3C3B8579-BEAF-774D-ADF0-6D3EB214B3DD}" destId="{343CDE19-CFEA-D443-B754-50D270AF5AC7}" srcOrd="1" destOrd="0" presId="urn:microsoft.com/office/officeart/2005/8/layout/chevron1"/>
    <dgm:cxn modelId="{08591906-C2E3-4980-9AE8-4454763E7791}" type="presParOf" srcId="{3C3B8579-BEAF-774D-ADF0-6D3EB214B3DD}" destId="{FF0E3CAA-EBD8-4E78-8DF9-3DEF25549666}" srcOrd="2" destOrd="0" presId="urn:microsoft.com/office/officeart/2005/8/layout/chevron1"/>
    <dgm:cxn modelId="{A2C53612-6963-4CB5-9EDC-B4642303C1F8}" type="presParOf" srcId="{3C3B8579-BEAF-774D-ADF0-6D3EB214B3DD}" destId="{33B61D4E-9ED8-48DB-A1D7-5B5797C0AFA0}" srcOrd="3" destOrd="0" presId="urn:microsoft.com/office/officeart/2005/8/layout/chevron1"/>
    <dgm:cxn modelId="{4F69C1C9-188D-EB48-A4D7-AFE0D89C85A9}" type="presParOf" srcId="{3C3B8579-BEAF-774D-ADF0-6D3EB214B3DD}" destId="{D1F48511-2D9D-1E45-B4BA-A838D0DCA4A9}" srcOrd="4" destOrd="0" presId="urn:microsoft.com/office/officeart/2005/8/layout/chevron1"/>
    <dgm:cxn modelId="{60D5868B-8438-D24A-B96F-EA99FFF78909}" type="presParOf" srcId="{3C3B8579-BEAF-774D-ADF0-6D3EB214B3DD}" destId="{D442788D-57FF-4C4B-80C8-A9DD98A6A912}" srcOrd="5" destOrd="0" presId="urn:microsoft.com/office/officeart/2005/8/layout/chevron1"/>
    <dgm:cxn modelId="{C8457F47-77D2-414F-85BB-1C2080D97959}" type="presParOf" srcId="{3C3B8579-BEAF-774D-ADF0-6D3EB214B3DD}" destId="{601C2832-FC02-A048-9DA3-CBF4738E398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3F34605-D34C-B444-BE6C-7CF92EB08E4F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B64DD552-810E-444B-A28A-D585F161C12A}">
      <dgm:prSet phldrT="[Text]" custT="1"/>
      <dgm:spPr>
        <a:solidFill>
          <a:srgbClr val="002060"/>
        </a:solidFill>
      </dgm:spPr>
      <dgm:t>
        <a:bodyPr/>
        <a:lstStyle/>
        <a:p>
          <a:r>
            <a:rPr lang="en-US" sz="1600" dirty="0"/>
            <a:t>What’s Next</a:t>
          </a:r>
        </a:p>
      </dgm:t>
    </dgm:pt>
    <dgm:pt modelId="{A9ADB355-9D81-6E49-8A8F-9E3E62B8F74F}" type="parTrans" cxnId="{142E38A0-1958-0B4B-BB06-EED9E60C182E}">
      <dgm:prSet/>
      <dgm:spPr/>
      <dgm:t>
        <a:bodyPr/>
        <a:lstStyle/>
        <a:p>
          <a:endParaRPr lang="en-US" sz="1600"/>
        </a:p>
      </dgm:t>
    </dgm:pt>
    <dgm:pt modelId="{4C845C38-1315-9245-89A9-CB6785897611}" type="sibTrans" cxnId="{142E38A0-1958-0B4B-BB06-EED9E60C182E}">
      <dgm:prSet/>
      <dgm:spPr/>
      <dgm:t>
        <a:bodyPr/>
        <a:lstStyle/>
        <a:p>
          <a:endParaRPr lang="en-US" sz="1600"/>
        </a:p>
      </dgm:t>
    </dgm:pt>
    <dgm:pt modelId="{96276798-3EFC-D346-84F9-F07392182203}">
      <dgm:prSet phldrT="[Text]" custT="1"/>
      <dgm:spPr>
        <a:solidFill>
          <a:srgbClr val="546992"/>
        </a:solidFill>
      </dgm:spPr>
      <dgm:t>
        <a:bodyPr/>
        <a:lstStyle/>
        <a:p>
          <a:r>
            <a:rPr lang="en-US" sz="1600" dirty="0"/>
            <a:t>Inspiration</a:t>
          </a:r>
        </a:p>
      </dgm:t>
    </dgm:pt>
    <dgm:pt modelId="{633E8B48-30CA-754D-94B3-36C15E16A93D}" type="parTrans" cxnId="{8699D0E0-DA1B-5E46-97B4-3E51B144AFE1}">
      <dgm:prSet/>
      <dgm:spPr/>
      <dgm:t>
        <a:bodyPr/>
        <a:lstStyle/>
        <a:p>
          <a:endParaRPr lang="en-US" sz="1600"/>
        </a:p>
      </dgm:t>
    </dgm:pt>
    <dgm:pt modelId="{94D74075-EC31-D24A-8F76-5C6DD30ADE4C}" type="sibTrans" cxnId="{8699D0E0-DA1B-5E46-97B4-3E51B144AFE1}">
      <dgm:prSet/>
      <dgm:spPr/>
      <dgm:t>
        <a:bodyPr/>
        <a:lstStyle/>
        <a:p>
          <a:endParaRPr lang="en-US" sz="1600"/>
        </a:p>
      </dgm:t>
    </dgm:pt>
    <dgm:pt modelId="{B81EF3FB-3CF7-41AD-B93A-FDDA865288AB}">
      <dgm:prSet phldrT="[Text]" custT="1"/>
      <dgm:spPr>
        <a:solidFill>
          <a:srgbClr val="546992"/>
        </a:solidFill>
      </dgm:spPr>
      <dgm:t>
        <a:bodyPr/>
        <a:lstStyle/>
        <a:p>
          <a:r>
            <a:rPr lang="en-US" sz="1600" dirty="0"/>
            <a:t>Results</a:t>
          </a:r>
        </a:p>
      </dgm:t>
    </dgm:pt>
    <dgm:pt modelId="{F12FD925-050C-4EC7-89DB-301BCDF89DE1}" type="parTrans" cxnId="{10648B69-E045-4FA2-9964-EC1B93BB3130}">
      <dgm:prSet/>
      <dgm:spPr/>
      <dgm:t>
        <a:bodyPr/>
        <a:lstStyle/>
        <a:p>
          <a:endParaRPr lang="en-US"/>
        </a:p>
      </dgm:t>
    </dgm:pt>
    <dgm:pt modelId="{DD635238-3710-462B-B974-97A55A583C1E}" type="sibTrans" cxnId="{10648B69-E045-4FA2-9964-EC1B93BB3130}">
      <dgm:prSet/>
      <dgm:spPr/>
      <dgm:t>
        <a:bodyPr/>
        <a:lstStyle/>
        <a:p>
          <a:endParaRPr lang="en-US"/>
        </a:p>
      </dgm:t>
    </dgm:pt>
    <dgm:pt modelId="{0831E023-E583-463F-8EEF-A2EC1586C860}">
      <dgm:prSet phldrT="[Text]" custT="1"/>
      <dgm:spPr>
        <a:solidFill>
          <a:srgbClr val="546992"/>
        </a:solidFill>
      </dgm:spPr>
      <dgm:t>
        <a:bodyPr/>
        <a:lstStyle/>
        <a:p>
          <a:r>
            <a:rPr lang="en-US" sz="1600" dirty="0"/>
            <a:t>How It Works</a:t>
          </a:r>
        </a:p>
      </dgm:t>
    </dgm:pt>
    <dgm:pt modelId="{D7A2D675-0091-4138-B8CC-486E85FC8942}" type="parTrans" cxnId="{2CAAA6F7-515F-4AB0-815B-F137BC804527}">
      <dgm:prSet/>
      <dgm:spPr/>
    </dgm:pt>
    <dgm:pt modelId="{90F85F6B-6AA5-4285-B84F-4B7254A6BED6}" type="sibTrans" cxnId="{2CAAA6F7-515F-4AB0-815B-F137BC804527}">
      <dgm:prSet/>
      <dgm:spPr/>
    </dgm:pt>
    <dgm:pt modelId="{3C3B8579-BEAF-774D-ADF0-6D3EB214B3DD}" type="pres">
      <dgm:prSet presAssocID="{A3F34605-D34C-B444-BE6C-7CF92EB08E4F}" presName="Name0" presStyleCnt="0">
        <dgm:presLayoutVars>
          <dgm:dir/>
          <dgm:animLvl val="lvl"/>
          <dgm:resizeHandles val="exact"/>
        </dgm:presLayoutVars>
      </dgm:prSet>
      <dgm:spPr/>
    </dgm:pt>
    <dgm:pt modelId="{35F014A7-7F96-434D-8002-2A88E70C89F4}" type="pres">
      <dgm:prSet presAssocID="{96276798-3EFC-D346-84F9-F0739218220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43CDE19-CFEA-D443-B754-50D270AF5AC7}" type="pres">
      <dgm:prSet presAssocID="{94D74075-EC31-D24A-8F76-5C6DD30ADE4C}" presName="parTxOnlySpace" presStyleCnt="0"/>
      <dgm:spPr/>
    </dgm:pt>
    <dgm:pt modelId="{C8064C9E-B0DC-4A50-A096-13CDCE0076DE}" type="pres">
      <dgm:prSet presAssocID="{0831E023-E583-463F-8EEF-A2EC1586C860}" presName="parTxOnly" presStyleLbl="node1" presStyleIdx="1" presStyleCnt="4" custLinFactNeighborY="10386">
        <dgm:presLayoutVars>
          <dgm:chMax val="0"/>
          <dgm:chPref val="0"/>
          <dgm:bulletEnabled val="1"/>
        </dgm:presLayoutVars>
      </dgm:prSet>
      <dgm:spPr/>
    </dgm:pt>
    <dgm:pt modelId="{A473037B-BE67-4003-8C0C-290AF4BA2040}" type="pres">
      <dgm:prSet presAssocID="{90F85F6B-6AA5-4285-B84F-4B7254A6BED6}" presName="parTxOnlySpace" presStyleCnt="0"/>
      <dgm:spPr/>
    </dgm:pt>
    <dgm:pt modelId="{FF0E3CAA-EBD8-4E78-8DF9-3DEF25549666}" type="pres">
      <dgm:prSet presAssocID="{B81EF3FB-3CF7-41AD-B93A-FDDA865288AB}" presName="parTxOnly" presStyleLbl="node1" presStyleIdx="2" presStyleCnt="4" custLinFactNeighborY="10386">
        <dgm:presLayoutVars>
          <dgm:chMax val="0"/>
          <dgm:chPref val="0"/>
          <dgm:bulletEnabled val="1"/>
        </dgm:presLayoutVars>
      </dgm:prSet>
      <dgm:spPr/>
    </dgm:pt>
    <dgm:pt modelId="{33B61D4E-9ED8-48DB-A1D7-5B5797C0AFA0}" type="pres">
      <dgm:prSet presAssocID="{DD635238-3710-462B-B974-97A55A583C1E}" presName="parTxOnlySpace" presStyleCnt="0"/>
      <dgm:spPr/>
    </dgm:pt>
    <dgm:pt modelId="{D1F48511-2D9D-1E45-B4BA-A838D0DCA4A9}" type="pres">
      <dgm:prSet presAssocID="{B64DD552-810E-444B-A28A-D585F161C12A}" presName="parTxOnly" presStyleLbl="node1" presStyleIdx="3" presStyleCnt="4" custLinFactNeighborY="10386">
        <dgm:presLayoutVars>
          <dgm:chMax val="0"/>
          <dgm:chPref val="0"/>
          <dgm:bulletEnabled val="1"/>
        </dgm:presLayoutVars>
      </dgm:prSet>
      <dgm:spPr/>
    </dgm:pt>
  </dgm:ptLst>
  <dgm:cxnLst>
    <dgm:cxn modelId="{21987617-E4CA-1542-A4B0-E9319D6F678C}" type="presOf" srcId="{B64DD552-810E-444B-A28A-D585F161C12A}" destId="{D1F48511-2D9D-1E45-B4BA-A838D0DCA4A9}" srcOrd="0" destOrd="0" presId="urn:microsoft.com/office/officeart/2005/8/layout/chevron1"/>
    <dgm:cxn modelId="{10648B69-E045-4FA2-9964-EC1B93BB3130}" srcId="{A3F34605-D34C-B444-BE6C-7CF92EB08E4F}" destId="{B81EF3FB-3CF7-41AD-B93A-FDDA865288AB}" srcOrd="2" destOrd="0" parTransId="{F12FD925-050C-4EC7-89DB-301BCDF89DE1}" sibTransId="{DD635238-3710-462B-B974-97A55A583C1E}"/>
    <dgm:cxn modelId="{24733E53-FF9F-CD47-B36F-2865D26FB149}" type="presOf" srcId="{96276798-3EFC-D346-84F9-F07392182203}" destId="{35F014A7-7F96-434D-8002-2A88E70C89F4}" srcOrd="0" destOrd="0" presId="urn:microsoft.com/office/officeart/2005/8/layout/chevron1"/>
    <dgm:cxn modelId="{142E38A0-1958-0B4B-BB06-EED9E60C182E}" srcId="{A3F34605-D34C-B444-BE6C-7CF92EB08E4F}" destId="{B64DD552-810E-444B-A28A-D585F161C12A}" srcOrd="3" destOrd="0" parTransId="{A9ADB355-9D81-6E49-8A8F-9E3E62B8F74F}" sibTransId="{4C845C38-1315-9245-89A9-CB6785897611}"/>
    <dgm:cxn modelId="{C13445A6-08CF-4F26-A1DB-69EFEED86C2B}" type="presOf" srcId="{0831E023-E583-463F-8EEF-A2EC1586C860}" destId="{C8064C9E-B0DC-4A50-A096-13CDCE0076DE}" srcOrd="0" destOrd="0" presId="urn:microsoft.com/office/officeart/2005/8/layout/chevron1"/>
    <dgm:cxn modelId="{7903BCAA-460A-40A9-A800-EE9DD0B2A063}" type="presOf" srcId="{B81EF3FB-3CF7-41AD-B93A-FDDA865288AB}" destId="{FF0E3CAA-EBD8-4E78-8DF9-3DEF25549666}" srcOrd="0" destOrd="0" presId="urn:microsoft.com/office/officeart/2005/8/layout/chevron1"/>
    <dgm:cxn modelId="{8699D0E0-DA1B-5E46-97B4-3E51B144AFE1}" srcId="{A3F34605-D34C-B444-BE6C-7CF92EB08E4F}" destId="{96276798-3EFC-D346-84F9-F07392182203}" srcOrd="0" destOrd="0" parTransId="{633E8B48-30CA-754D-94B3-36C15E16A93D}" sibTransId="{94D74075-EC31-D24A-8F76-5C6DD30ADE4C}"/>
    <dgm:cxn modelId="{C4ACA4E2-D754-6642-A15C-1894C9D7A00B}" type="presOf" srcId="{A3F34605-D34C-B444-BE6C-7CF92EB08E4F}" destId="{3C3B8579-BEAF-774D-ADF0-6D3EB214B3DD}" srcOrd="0" destOrd="0" presId="urn:microsoft.com/office/officeart/2005/8/layout/chevron1"/>
    <dgm:cxn modelId="{2CAAA6F7-515F-4AB0-815B-F137BC804527}" srcId="{A3F34605-D34C-B444-BE6C-7CF92EB08E4F}" destId="{0831E023-E583-463F-8EEF-A2EC1586C860}" srcOrd="1" destOrd="0" parTransId="{D7A2D675-0091-4138-B8CC-486E85FC8942}" sibTransId="{90F85F6B-6AA5-4285-B84F-4B7254A6BED6}"/>
    <dgm:cxn modelId="{BCF3B89D-979E-F445-A271-55068E8000E5}" type="presParOf" srcId="{3C3B8579-BEAF-774D-ADF0-6D3EB214B3DD}" destId="{35F014A7-7F96-434D-8002-2A88E70C89F4}" srcOrd="0" destOrd="0" presId="urn:microsoft.com/office/officeart/2005/8/layout/chevron1"/>
    <dgm:cxn modelId="{5D8A7313-1031-7C4D-96AC-F0B643383D8B}" type="presParOf" srcId="{3C3B8579-BEAF-774D-ADF0-6D3EB214B3DD}" destId="{343CDE19-CFEA-D443-B754-50D270AF5AC7}" srcOrd="1" destOrd="0" presId="urn:microsoft.com/office/officeart/2005/8/layout/chevron1"/>
    <dgm:cxn modelId="{C64EEAB1-D695-4C1D-9D5A-A74F78ED2F87}" type="presParOf" srcId="{3C3B8579-BEAF-774D-ADF0-6D3EB214B3DD}" destId="{C8064C9E-B0DC-4A50-A096-13CDCE0076DE}" srcOrd="2" destOrd="0" presId="urn:microsoft.com/office/officeart/2005/8/layout/chevron1"/>
    <dgm:cxn modelId="{2480B1AB-4331-4EF9-99F8-523C41E22A1C}" type="presParOf" srcId="{3C3B8579-BEAF-774D-ADF0-6D3EB214B3DD}" destId="{A473037B-BE67-4003-8C0C-290AF4BA2040}" srcOrd="3" destOrd="0" presId="urn:microsoft.com/office/officeart/2005/8/layout/chevron1"/>
    <dgm:cxn modelId="{08591906-C2E3-4980-9AE8-4454763E7791}" type="presParOf" srcId="{3C3B8579-BEAF-774D-ADF0-6D3EB214B3DD}" destId="{FF0E3CAA-EBD8-4E78-8DF9-3DEF25549666}" srcOrd="4" destOrd="0" presId="urn:microsoft.com/office/officeart/2005/8/layout/chevron1"/>
    <dgm:cxn modelId="{A2C53612-6963-4CB5-9EDC-B4642303C1F8}" type="presParOf" srcId="{3C3B8579-BEAF-774D-ADF0-6D3EB214B3DD}" destId="{33B61D4E-9ED8-48DB-A1D7-5B5797C0AFA0}" srcOrd="5" destOrd="0" presId="urn:microsoft.com/office/officeart/2005/8/layout/chevron1"/>
    <dgm:cxn modelId="{4F69C1C9-188D-EB48-A4D7-AFE0D89C85A9}" type="presParOf" srcId="{3C3B8579-BEAF-774D-ADF0-6D3EB214B3DD}" destId="{D1F48511-2D9D-1E45-B4BA-A838D0DCA4A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014A7-7F96-434D-8002-2A88E70C89F4}">
      <dsp:nvSpPr>
        <dsp:cNvPr id="0" name=""/>
        <dsp:cNvSpPr/>
      </dsp:nvSpPr>
      <dsp:spPr>
        <a:xfrm>
          <a:off x="3339" y="0"/>
          <a:ext cx="1944140" cy="432000"/>
        </a:xfrm>
        <a:prstGeom prst="chevron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Inspiration</a:t>
          </a:r>
        </a:p>
      </dsp:txBody>
      <dsp:txXfrm>
        <a:off x="219339" y="0"/>
        <a:ext cx="1512140" cy="432000"/>
      </dsp:txXfrm>
    </dsp:sp>
    <dsp:sp modelId="{D1F48511-2D9D-1E45-B4BA-A838D0DCA4A9}">
      <dsp:nvSpPr>
        <dsp:cNvPr id="0" name=""/>
        <dsp:cNvSpPr/>
      </dsp:nvSpPr>
      <dsp:spPr>
        <a:xfrm>
          <a:off x="1753066" y="0"/>
          <a:ext cx="1944140" cy="432000"/>
        </a:xfrm>
        <a:prstGeom prst="chevron">
          <a:avLst/>
        </a:prstGeom>
        <a:solidFill>
          <a:srgbClr val="002060">
            <a:alpha val="65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How It Works</a:t>
          </a:r>
        </a:p>
      </dsp:txBody>
      <dsp:txXfrm>
        <a:off x="1969066" y="0"/>
        <a:ext cx="1512140" cy="432000"/>
      </dsp:txXfrm>
    </dsp:sp>
    <dsp:sp modelId="{EA8AB54D-F77D-1D47-BDC7-7D2A09524EFD}">
      <dsp:nvSpPr>
        <dsp:cNvPr id="0" name=""/>
        <dsp:cNvSpPr/>
      </dsp:nvSpPr>
      <dsp:spPr>
        <a:xfrm>
          <a:off x="3502792" y="0"/>
          <a:ext cx="1944140" cy="432000"/>
        </a:xfrm>
        <a:prstGeom prst="chevron">
          <a:avLst/>
        </a:prstGeom>
        <a:solidFill>
          <a:srgbClr val="002060">
            <a:alpha val="65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Results</a:t>
          </a:r>
        </a:p>
      </dsp:txBody>
      <dsp:txXfrm>
        <a:off x="3718792" y="0"/>
        <a:ext cx="1512140" cy="432000"/>
      </dsp:txXfrm>
    </dsp:sp>
    <dsp:sp modelId="{601C2832-FC02-A048-9DA3-CBF4738E398B}">
      <dsp:nvSpPr>
        <dsp:cNvPr id="0" name=""/>
        <dsp:cNvSpPr/>
      </dsp:nvSpPr>
      <dsp:spPr>
        <a:xfrm>
          <a:off x="5252519" y="0"/>
          <a:ext cx="1944140" cy="432000"/>
        </a:xfrm>
        <a:prstGeom prst="chevron">
          <a:avLst/>
        </a:prstGeom>
        <a:solidFill>
          <a:srgbClr val="002060">
            <a:alpha val="65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What’s Next</a:t>
          </a:r>
        </a:p>
      </dsp:txBody>
      <dsp:txXfrm>
        <a:off x="5468519" y="0"/>
        <a:ext cx="1512140" cy="432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014A7-7F96-434D-8002-2A88E70C89F4}">
      <dsp:nvSpPr>
        <dsp:cNvPr id="0" name=""/>
        <dsp:cNvSpPr/>
      </dsp:nvSpPr>
      <dsp:spPr>
        <a:xfrm>
          <a:off x="3339" y="0"/>
          <a:ext cx="1944140" cy="432000"/>
        </a:xfrm>
        <a:prstGeom prst="chevron">
          <a:avLst/>
        </a:prstGeom>
        <a:solidFill>
          <a:srgbClr val="54699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Inspiration</a:t>
          </a:r>
        </a:p>
      </dsp:txBody>
      <dsp:txXfrm>
        <a:off x="219339" y="0"/>
        <a:ext cx="1512140" cy="432000"/>
      </dsp:txXfrm>
    </dsp:sp>
    <dsp:sp modelId="{D1F48511-2D9D-1E45-B4BA-A838D0DCA4A9}">
      <dsp:nvSpPr>
        <dsp:cNvPr id="0" name=""/>
        <dsp:cNvSpPr/>
      </dsp:nvSpPr>
      <dsp:spPr>
        <a:xfrm>
          <a:off x="1753066" y="0"/>
          <a:ext cx="1944140" cy="432000"/>
        </a:xfrm>
        <a:prstGeom prst="chevron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How It Works</a:t>
          </a:r>
        </a:p>
      </dsp:txBody>
      <dsp:txXfrm>
        <a:off x="1969066" y="0"/>
        <a:ext cx="1512140" cy="432000"/>
      </dsp:txXfrm>
    </dsp:sp>
    <dsp:sp modelId="{EA8AB54D-F77D-1D47-BDC7-7D2A09524EFD}">
      <dsp:nvSpPr>
        <dsp:cNvPr id="0" name=""/>
        <dsp:cNvSpPr/>
      </dsp:nvSpPr>
      <dsp:spPr>
        <a:xfrm>
          <a:off x="3502792" y="0"/>
          <a:ext cx="1944140" cy="432000"/>
        </a:xfrm>
        <a:prstGeom prst="chevron">
          <a:avLst/>
        </a:prstGeom>
        <a:solidFill>
          <a:srgbClr val="002060">
            <a:alpha val="65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Results</a:t>
          </a:r>
        </a:p>
      </dsp:txBody>
      <dsp:txXfrm>
        <a:off x="3718792" y="0"/>
        <a:ext cx="1512140" cy="432000"/>
      </dsp:txXfrm>
    </dsp:sp>
    <dsp:sp modelId="{601C2832-FC02-A048-9DA3-CBF4738E398B}">
      <dsp:nvSpPr>
        <dsp:cNvPr id="0" name=""/>
        <dsp:cNvSpPr/>
      </dsp:nvSpPr>
      <dsp:spPr>
        <a:xfrm>
          <a:off x="5252519" y="0"/>
          <a:ext cx="1944140" cy="432000"/>
        </a:xfrm>
        <a:prstGeom prst="chevron">
          <a:avLst/>
        </a:prstGeom>
        <a:solidFill>
          <a:srgbClr val="002060">
            <a:alpha val="65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What’s Next</a:t>
          </a:r>
        </a:p>
      </dsp:txBody>
      <dsp:txXfrm>
        <a:off x="5468519" y="0"/>
        <a:ext cx="1512140" cy="432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014A7-7F96-434D-8002-2A88E70C89F4}">
      <dsp:nvSpPr>
        <dsp:cNvPr id="0" name=""/>
        <dsp:cNvSpPr/>
      </dsp:nvSpPr>
      <dsp:spPr>
        <a:xfrm>
          <a:off x="3339" y="0"/>
          <a:ext cx="1944140" cy="432000"/>
        </a:xfrm>
        <a:prstGeom prst="chevron">
          <a:avLst/>
        </a:prstGeom>
        <a:solidFill>
          <a:srgbClr val="54699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Inspiration</a:t>
          </a:r>
        </a:p>
      </dsp:txBody>
      <dsp:txXfrm>
        <a:off x="219339" y="0"/>
        <a:ext cx="1512140" cy="432000"/>
      </dsp:txXfrm>
    </dsp:sp>
    <dsp:sp modelId="{FF0E3CAA-EBD8-4E78-8DF9-3DEF25549666}">
      <dsp:nvSpPr>
        <dsp:cNvPr id="0" name=""/>
        <dsp:cNvSpPr/>
      </dsp:nvSpPr>
      <dsp:spPr>
        <a:xfrm>
          <a:off x="1753066" y="0"/>
          <a:ext cx="1944140" cy="432000"/>
        </a:xfrm>
        <a:prstGeom prst="chevron">
          <a:avLst/>
        </a:prstGeom>
        <a:solidFill>
          <a:srgbClr val="54699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How It Works</a:t>
          </a:r>
        </a:p>
      </dsp:txBody>
      <dsp:txXfrm>
        <a:off x="1969066" y="0"/>
        <a:ext cx="1512140" cy="432000"/>
      </dsp:txXfrm>
    </dsp:sp>
    <dsp:sp modelId="{D1F48511-2D9D-1E45-B4BA-A838D0DCA4A9}">
      <dsp:nvSpPr>
        <dsp:cNvPr id="0" name=""/>
        <dsp:cNvSpPr/>
      </dsp:nvSpPr>
      <dsp:spPr>
        <a:xfrm>
          <a:off x="3502792" y="0"/>
          <a:ext cx="1944140" cy="432000"/>
        </a:xfrm>
        <a:prstGeom prst="chevron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Results</a:t>
          </a:r>
        </a:p>
      </dsp:txBody>
      <dsp:txXfrm>
        <a:off x="3718792" y="0"/>
        <a:ext cx="1512140" cy="432000"/>
      </dsp:txXfrm>
    </dsp:sp>
    <dsp:sp modelId="{601C2832-FC02-A048-9DA3-CBF4738E398B}">
      <dsp:nvSpPr>
        <dsp:cNvPr id="0" name=""/>
        <dsp:cNvSpPr/>
      </dsp:nvSpPr>
      <dsp:spPr>
        <a:xfrm>
          <a:off x="5252519" y="0"/>
          <a:ext cx="1944140" cy="432000"/>
        </a:xfrm>
        <a:prstGeom prst="chevron">
          <a:avLst/>
        </a:prstGeom>
        <a:solidFill>
          <a:srgbClr val="002060">
            <a:alpha val="65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What’s Next</a:t>
          </a:r>
        </a:p>
      </dsp:txBody>
      <dsp:txXfrm>
        <a:off x="5468519" y="0"/>
        <a:ext cx="1512140" cy="432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014A7-7F96-434D-8002-2A88E70C89F4}">
      <dsp:nvSpPr>
        <dsp:cNvPr id="0" name=""/>
        <dsp:cNvSpPr/>
      </dsp:nvSpPr>
      <dsp:spPr>
        <a:xfrm>
          <a:off x="3339" y="0"/>
          <a:ext cx="1944140" cy="432000"/>
        </a:xfrm>
        <a:prstGeom prst="chevron">
          <a:avLst/>
        </a:prstGeom>
        <a:solidFill>
          <a:srgbClr val="54699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Inspiration</a:t>
          </a:r>
        </a:p>
      </dsp:txBody>
      <dsp:txXfrm>
        <a:off x="219339" y="0"/>
        <a:ext cx="1512140" cy="432000"/>
      </dsp:txXfrm>
    </dsp:sp>
    <dsp:sp modelId="{C8064C9E-B0DC-4A50-A096-13CDCE0076DE}">
      <dsp:nvSpPr>
        <dsp:cNvPr id="0" name=""/>
        <dsp:cNvSpPr/>
      </dsp:nvSpPr>
      <dsp:spPr>
        <a:xfrm>
          <a:off x="1753066" y="0"/>
          <a:ext cx="1944140" cy="432000"/>
        </a:xfrm>
        <a:prstGeom prst="chevron">
          <a:avLst/>
        </a:prstGeom>
        <a:solidFill>
          <a:srgbClr val="54699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How It Works</a:t>
          </a:r>
        </a:p>
      </dsp:txBody>
      <dsp:txXfrm>
        <a:off x="1969066" y="0"/>
        <a:ext cx="1512140" cy="432000"/>
      </dsp:txXfrm>
    </dsp:sp>
    <dsp:sp modelId="{FF0E3CAA-EBD8-4E78-8DF9-3DEF25549666}">
      <dsp:nvSpPr>
        <dsp:cNvPr id="0" name=""/>
        <dsp:cNvSpPr/>
      </dsp:nvSpPr>
      <dsp:spPr>
        <a:xfrm>
          <a:off x="3502792" y="0"/>
          <a:ext cx="1944140" cy="432000"/>
        </a:xfrm>
        <a:prstGeom prst="chevron">
          <a:avLst/>
        </a:prstGeom>
        <a:solidFill>
          <a:srgbClr val="54699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Results</a:t>
          </a:r>
        </a:p>
      </dsp:txBody>
      <dsp:txXfrm>
        <a:off x="3718792" y="0"/>
        <a:ext cx="1512140" cy="432000"/>
      </dsp:txXfrm>
    </dsp:sp>
    <dsp:sp modelId="{D1F48511-2D9D-1E45-B4BA-A838D0DCA4A9}">
      <dsp:nvSpPr>
        <dsp:cNvPr id="0" name=""/>
        <dsp:cNvSpPr/>
      </dsp:nvSpPr>
      <dsp:spPr>
        <a:xfrm>
          <a:off x="5252519" y="0"/>
          <a:ext cx="1944140" cy="432000"/>
        </a:xfrm>
        <a:prstGeom prst="chevron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What’s Next</a:t>
          </a:r>
        </a:p>
      </dsp:txBody>
      <dsp:txXfrm>
        <a:off x="5468519" y="0"/>
        <a:ext cx="1512140" cy="432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FA048-579C-7B49-B124-3D7111C3B300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50698-8243-7B45-A87D-CF2C941D5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819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https://www.quora.com/How-many-blockchain-developers-are-there-in-the-world-in-2016</a:t>
            </a:r>
          </a:p>
          <a:p>
            <a:r>
              <a:rPr lang="en-CA" dirty="0"/>
              <a:t>https://www.coinbase.com/dashboard</a:t>
            </a:r>
          </a:p>
          <a:p>
            <a:r>
              <a:rPr lang="en-CA" dirty="0"/>
              <a:t>https://blockchain.info/charts/miners-revenue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50698-8243-7B45-A87D-CF2C941D53EE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95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https://www.quora.com/How-many-blockchain-developers-are-there-in-the-world-in-2016</a:t>
            </a:r>
          </a:p>
          <a:p>
            <a:r>
              <a:rPr lang="en-CA" dirty="0"/>
              <a:t>https://www.coinbase.com/dashboard</a:t>
            </a:r>
          </a:p>
          <a:p>
            <a:r>
              <a:rPr lang="en-CA" dirty="0"/>
              <a:t>https://blockchain.info/charts/miners-revenue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50698-8243-7B45-A87D-CF2C941D53EE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505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https://www.quora.com/How-many-blockchain-developers-are-there-in-the-world-in-2016</a:t>
            </a:r>
          </a:p>
          <a:p>
            <a:r>
              <a:rPr lang="en-CA" dirty="0"/>
              <a:t>https://www.coinbase.com/dashboard</a:t>
            </a:r>
          </a:p>
          <a:p>
            <a:r>
              <a:rPr lang="en-CA" dirty="0"/>
              <a:t>https://blockchain.info/charts/miners-revenue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50698-8243-7B45-A87D-CF2C941D53EE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022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https://www.quora.com/How-many-blockchain-developers-are-there-in-the-world-in-2016</a:t>
            </a:r>
          </a:p>
          <a:p>
            <a:r>
              <a:rPr lang="en-CA" dirty="0"/>
              <a:t>https://www.coinbase.com/dashboard</a:t>
            </a:r>
          </a:p>
          <a:p>
            <a:r>
              <a:rPr lang="en-CA" dirty="0"/>
              <a:t>https://blockchain.info/charts/miners-revenue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50698-8243-7B45-A87D-CF2C941D53EE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23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defTabSz="457200"/>
            <a:r>
              <a:rPr lang="en-US" sz="8000" dirty="0">
                <a:solidFill>
                  <a:prstClr val="white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defTabSz="457200"/>
            <a:r>
              <a:rPr lang="en-US" sz="8000" dirty="0">
                <a:solidFill>
                  <a:prstClr val="white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59" b="89706" l="3247" r="96970">
                        <a14:foregroundMark x1="33117" y1="55147" x2="33117" y2="55147"/>
                        <a14:foregroundMark x1="65801" y1="47059" x2="65801" y2="47059"/>
                        <a14:foregroundMark x1="10606" y1="65441" x2="10606" y2="65441"/>
                        <a14:foregroundMark x1="16017" y1="63235" x2="16017" y2="63235"/>
                        <a14:foregroundMark x1="26190" y1="63235" x2="26190" y2="63235"/>
                        <a14:foregroundMark x1="41558" y1="64706" x2="41558" y2="64706"/>
                        <a14:foregroundMark x1="47619" y1="60294" x2="47619" y2="60294"/>
                        <a14:foregroundMark x1="55411" y1="58824" x2="55411" y2="58824"/>
                        <a14:foregroundMark x1="72078" y1="69853" x2="72078" y2="69853"/>
                        <a14:foregroundMark x1="41558" y1="33824" x2="41558" y2="338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640" y="6176963"/>
            <a:ext cx="1834413" cy="540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99459"/>
            <a:ext cx="10515600" cy="77895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fld id="{7753CAFB-F1D4-6240-B7E4-A0F219551E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386378"/>
            <a:ext cx="838200" cy="605117"/>
          </a:xfrm>
          <a:prstGeom prst="rect">
            <a:avLst/>
          </a:prstGeom>
          <a:solidFill>
            <a:srgbClr val="192F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838202" y="1165335"/>
            <a:ext cx="10685211" cy="165600"/>
            <a:chOff x="838202" y="1401931"/>
            <a:chExt cx="10685211" cy="165600"/>
          </a:xfrm>
          <a:solidFill>
            <a:srgbClr val="192F78"/>
          </a:solidFill>
        </p:grpSpPr>
        <p:cxnSp>
          <p:nvCxnSpPr>
            <p:cNvPr id="14" name="Straight Connector 13"/>
            <p:cNvCxnSpPr/>
            <p:nvPr/>
          </p:nvCxnSpPr>
          <p:spPr>
            <a:xfrm>
              <a:off x="838202" y="1475536"/>
              <a:ext cx="10515598" cy="0"/>
            </a:xfrm>
            <a:prstGeom prst="lin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11357813" y="1401931"/>
              <a:ext cx="165600" cy="165600"/>
            </a:xfrm>
            <a:prstGeom prst="ellipse">
              <a:avLst/>
            </a:prstGeom>
            <a:solidFill>
              <a:srgbClr val="86BC24"/>
            </a:solidFill>
            <a:ln>
              <a:solidFill>
                <a:srgbClr val="86BC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6D22F896-40B5-4ADD-8801-0D06FADFA095}" type="slidenum">
              <a:rPr lang="en-US" dirty="0">
                <a:solidFill>
                  <a:prstClr val="white">
                    <a:tint val="75000"/>
                  </a:prstClr>
                </a:solidFill>
              </a:rPr>
              <a:pPr defTabSz="457200"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740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53CAFB-F1D4-6240-B7E4-A0F219551E1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9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0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8.pn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7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19.xml"/><Relationship Id="rId7" Type="http://schemas.openxmlformats.org/officeDocument/2006/relationships/diagramQuickStyle" Target="../diagrams/quickStyle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Layout" Target="../diagrams/layout3.xml"/><Relationship Id="rId11" Type="http://schemas.openxmlformats.org/officeDocument/2006/relationships/image" Target="../media/image12.png"/><Relationship Id="rId5" Type="http://schemas.openxmlformats.org/officeDocument/2006/relationships/diagramData" Target="../diagrams/data3.xml"/><Relationship Id="rId10" Type="http://schemas.openxmlformats.org/officeDocument/2006/relationships/image" Target="../media/image4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10" Type="http://schemas.openxmlformats.org/officeDocument/2006/relationships/chart" Target="../charts/chart1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4484" y="1466520"/>
            <a:ext cx="8338693" cy="1825096"/>
          </a:xfrm>
        </p:spPr>
        <p:txBody>
          <a:bodyPr>
            <a:normAutofit/>
          </a:bodyPr>
          <a:lstStyle/>
          <a:p>
            <a:r>
              <a:rPr lang="en-US" sz="5400" cap="none" dirty="0">
                <a:solidFill>
                  <a:schemeClr val="bg1"/>
                </a:solidFill>
              </a:rPr>
              <a:t>Hack Western 4</a:t>
            </a:r>
            <a:br>
              <a:rPr lang="en-US" sz="5400" cap="none" dirty="0">
                <a:solidFill>
                  <a:schemeClr val="bg1"/>
                </a:solidFill>
              </a:rPr>
            </a:br>
            <a:r>
              <a:rPr lang="en-US" sz="5400" b="1" cap="none" dirty="0">
                <a:solidFill>
                  <a:schemeClr val="bg1"/>
                </a:solidFill>
              </a:rPr>
              <a:t>Participator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484" y="3422154"/>
            <a:ext cx="8338693" cy="457200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Bringing transparency and accountability to the classroom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2C8D0-D322-4A42-A162-C422D047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9866" y="1190178"/>
            <a:ext cx="1954039" cy="268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19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F01AC2-C3E5-4D93-B6A6-D5AEAF81F422}"/>
              </a:ext>
            </a:extLst>
          </p:cNvPr>
          <p:cNvSpPr/>
          <p:nvPr/>
        </p:nvSpPr>
        <p:spPr>
          <a:xfrm>
            <a:off x="9926596" y="5700584"/>
            <a:ext cx="2090576" cy="1095632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Students </a:t>
            </a:r>
            <a:r>
              <a:rPr lang="en-US" dirty="0"/>
              <a:t>A</a:t>
            </a:r>
            <a:r>
              <a:rPr lang="en-US" sz="3200" dirty="0"/>
              <a:t>ren’t Speaking </a:t>
            </a:r>
            <a:r>
              <a:rPr lang="en-US" dirty="0"/>
              <a:t>In Participation Based Classes</a:t>
            </a:r>
            <a:endParaRPr lang="en-US" sz="3200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9771980"/>
              </p:ext>
            </p:extLst>
          </p:nvPr>
        </p:nvGraphicFramePr>
        <p:xfrm>
          <a:off x="2496000" y="6190917"/>
          <a:ext cx="7200000" cy="43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3A96CA-B694-4C14-ADE1-2786FFED0B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10827" y="5211852"/>
            <a:ext cx="1096939" cy="1509623"/>
          </a:xfrm>
          <a:prstGeom prst="rect">
            <a:avLst/>
          </a:prstGeom>
        </p:spPr>
      </p:pic>
      <p:pic>
        <p:nvPicPr>
          <p:cNvPr id="1030" name="Picture 6" descr="Image result for students raising their hands">
            <a:extLst>
              <a:ext uri="{FF2B5EF4-FFF2-40B4-BE49-F238E27FC236}">
                <a16:creationId xmlns:a16="http://schemas.microsoft.com/office/drawing/2014/main" id="{4231676F-7051-49DA-A9C8-0D1D68D49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34" y="1407764"/>
            <a:ext cx="7200000" cy="379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B82EA69-4D1B-4818-A9A7-7F66A73E0FFF}"/>
              </a:ext>
            </a:extLst>
          </p:cNvPr>
          <p:cNvSpPr txBox="1"/>
          <p:nvPr/>
        </p:nvSpPr>
        <p:spPr>
          <a:xfrm>
            <a:off x="1805940" y="5339091"/>
            <a:ext cx="8580120" cy="584775"/>
          </a:xfrm>
          <a:prstGeom prst="rect">
            <a:avLst/>
          </a:prstGeom>
          <a:solidFill>
            <a:schemeClr val="bg1"/>
          </a:solidFill>
          <a:ln w="19050">
            <a:solidFill>
              <a:srgbClr val="86BC24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prstClr val="black"/>
                </a:solidFill>
              </a:rPr>
              <a:t>Key insight: </a:t>
            </a:r>
            <a:r>
              <a:rPr lang="en-CA" sz="1600" dirty="0">
                <a:solidFill>
                  <a:prstClr val="black"/>
                </a:solidFill>
              </a:rPr>
              <a:t>Not being chosen causes students to disengage in class, knowing that if they do not talk they might as well have not raised their hand.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0F20909-0580-43C5-A81A-6E8683CC7389}"/>
              </a:ext>
            </a:extLst>
          </p:cNvPr>
          <p:cNvSpPr/>
          <p:nvPr/>
        </p:nvSpPr>
        <p:spPr>
          <a:xfrm>
            <a:off x="8754949" y="2838916"/>
            <a:ext cx="3262222" cy="932515"/>
          </a:xfrm>
          <a:prstGeom prst="ellipse">
            <a:avLst/>
          </a:prstGeom>
          <a:solidFill>
            <a:srgbClr val="192F78"/>
          </a:solidFill>
          <a:ln>
            <a:solidFill>
              <a:srgbClr val="86BC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dirty="0"/>
              <a:t>Lack of Confidence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4B031AE-1373-4272-99F3-7156DAAB8615}"/>
              </a:ext>
            </a:extLst>
          </p:cNvPr>
          <p:cNvSpPr/>
          <p:nvPr/>
        </p:nvSpPr>
        <p:spPr>
          <a:xfrm>
            <a:off x="7941650" y="1648236"/>
            <a:ext cx="3262222" cy="932515"/>
          </a:xfrm>
          <a:prstGeom prst="ellipse">
            <a:avLst/>
          </a:prstGeom>
          <a:solidFill>
            <a:srgbClr val="192F78"/>
          </a:solidFill>
          <a:ln>
            <a:solidFill>
              <a:srgbClr val="86BC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dirty="0"/>
              <a:t>Poor Seat Choice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E6BD912-328A-4BEA-956B-E08BD61D0E09}"/>
              </a:ext>
            </a:extLst>
          </p:cNvPr>
          <p:cNvSpPr/>
          <p:nvPr/>
        </p:nvSpPr>
        <p:spPr>
          <a:xfrm>
            <a:off x="7941650" y="4029597"/>
            <a:ext cx="3262222" cy="932515"/>
          </a:xfrm>
          <a:prstGeom prst="ellipse">
            <a:avLst/>
          </a:prstGeom>
          <a:solidFill>
            <a:srgbClr val="192F78"/>
          </a:solidFill>
          <a:ln>
            <a:solidFill>
              <a:srgbClr val="86BC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dirty="0"/>
              <a:t>Ineffective Teaching Styles</a:t>
            </a:r>
          </a:p>
        </p:txBody>
      </p:sp>
    </p:spTree>
    <p:extLst>
      <p:ext uri="{BB962C8B-B14F-4D97-AF65-F5344CB8AC3E}">
        <p14:creationId xmlns:p14="http://schemas.microsoft.com/office/powerpoint/2010/main" val="627467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F01AC2-C3E5-4D93-B6A6-D5AEAF81F422}"/>
              </a:ext>
            </a:extLst>
          </p:cNvPr>
          <p:cNvSpPr/>
          <p:nvPr/>
        </p:nvSpPr>
        <p:spPr>
          <a:xfrm>
            <a:off x="9926596" y="5700584"/>
            <a:ext cx="2090576" cy="1095632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Our Development Tactics</a:t>
            </a:r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9071225"/>
              </p:ext>
            </p:extLst>
          </p:nvPr>
        </p:nvGraphicFramePr>
        <p:xfrm>
          <a:off x="2496000" y="6190917"/>
          <a:ext cx="7200000" cy="43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3A96CA-B694-4C14-ADE1-2786FFED0B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10827" y="5211852"/>
            <a:ext cx="1096939" cy="150962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B82EA69-4D1B-4818-A9A7-7F66A73E0FFF}"/>
              </a:ext>
            </a:extLst>
          </p:cNvPr>
          <p:cNvSpPr txBox="1"/>
          <p:nvPr/>
        </p:nvSpPr>
        <p:spPr>
          <a:xfrm>
            <a:off x="1805940" y="5339091"/>
            <a:ext cx="8580120" cy="584775"/>
          </a:xfrm>
          <a:prstGeom prst="rect">
            <a:avLst/>
          </a:prstGeom>
          <a:solidFill>
            <a:schemeClr val="bg1"/>
          </a:solidFill>
          <a:ln w="19050">
            <a:solidFill>
              <a:srgbClr val="86BC24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prstClr val="black"/>
                </a:solidFill>
              </a:rPr>
              <a:t>Key insight: </a:t>
            </a:r>
            <a:r>
              <a:rPr lang="en-CA" sz="1600" dirty="0">
                <a:solidFill>
                  <a:prstClr val="black"/>
                </a:solidFill>
              </a:rPr>
              <a:t>Our mix of facial  recognition, neural networks and graphing produces flawless participation recognition in a video and individual graphs  </a:t>
            </a:r>
          </a:p>
        </p:txBody>
      </p:sp>
      <p:sp>
        <p:nvSpPr>
          <p:cNvPr id="12" name="AutoShape 2" descr="Image result for truffle framework">
            <a:extLst>
              <a:ext uri="{FF2B5EF4-FFF2-40B4-BE49-F238E27FC236}">
                <a16:creationId xmlns:a16="http://schemas.microsoft.com/office/drawing/2014/main" id="{07E74F7E-9DA5-4FA3-8D42-DCA28679F1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matplotlib">
            <a:extLst>
              <a:ext uri="{FF2B5EF4-FFF2-40B4-BE49-F238E27FC236}">
                <a16:creationId xmlns:a16="http://schemas.microsoft.com/office/drawing/2014/main" id="{7F84063D-DE59-4714-A297-B3910F795F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2485EB6-5EE5-4E11-9DA2-68E897CA48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58335" y="3615462"/>
            <a:ext cx="2744999" cy="155448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753A736-E922-4EA0-BD66-99789B496B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59762" y="2244051"/>
            <a:ext cx="2744999" cy="116278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6BC20E9-F4B9-4F26-8BD5-DE1EFF5F6B9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9860" y="3338005"/>
            <a:ext cx="2529803" cy="107297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253679A-22E6-455B-BD08-9057E62D123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9229" y="3019822"/>
            <a:ext cx="2572054" cy="117945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8FF58CEB-9F03-4269-8E12-12CCFDCCDC6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4532"/>
          <a:stretch/>
        </p:blipFill>
        <p:spPr>
          <a:xfrm>
            <a:off x="3211990" y="4067370"/>
            <a:ext cx="1169457" cy="117945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7542CBF4-80BA-4AF2-A2D3-61428A1FEDD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49639"/>
          <a:stretch/>
        </p:blipFill>
        <p:spPr>
          <a:xfrm>
            <a:off x="3451866" y="3697075"/>
            <a:ext cx="1295314" cy="117945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D63BAAC4-1AF9-4424-90CE-97A22D5F37B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7216"/>
          <a:stretch/>
        </p:blipFill>
        <p:spPr>
          <a:xfrm>
            <a:off x="5612955" y="4066142"/>
            <a:ext cx="909661" cy="120402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A3A8C32-AD4D-49FB-AF64-8A397A2233E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46479"/>
          <a:stretch/>
        </p:blipFill>
        <p:spPr>
          <a:xfrm>
            <a:off x="5860094" y="3628836"/>
            <a:ext cx="1377195" cy="145717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046EDCE4-4D45-4B03-92EF-DBDB88191DB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7216"/>
          <a:stretch/>
        </p:blipFill>
        <p:spPr>
          <a:xfrm>
            <a:off x="6447312" y="2552898"/>
            <a:ext cx="1174436" cy="1162788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AADCDAA5-90CA-4146-B8CA-EF7617CE588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55589"/>
          <a:stretch/>
        </p:blipFill>
        <p:spPr>
          <a:xfrm>
            <a:off x="6766225" y="2380126"/>
            <a:ext cx="1219079" cy="1162788"/>
          </a:xfrm>
          <a:prstGeom prst="rect">
            <a:avLst/>
          </a:prstGeom>
        </p:spPr>
      </p:pic>
      <p:pic>
        <p:nvPicPr>
          <p:cNvPr id="50" name="Picture 2" descr="Image result for clarifai">
            <a:extLst>
              <a:ext uri="{FF2B5EF4-FFF2-40B4-BE49-F238E27FC236}">
                <a16:creationId xmlns:a16="http://schemas.microsoft.com/office/drawing/2014/main" id="{0EFEFE77-74E0-4700-8E90-22650EF66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5838" y="1591699"/>
            <a:ext cx="1819389" cy="51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8" name="Picture 26" descr="Image result for opencv png">
            <a:extLst>
              <a:ext uri="{FF2B5EF4-FFF2-40B4-BE49-F238E27FC236}">
                <a16:creationId xmlns:a16="http://schemas.microsoft.com/office/drawing/2014/main" id="{1F277CA2-9D62-4835-80DF-7B3E7A6349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55"/>
          <a:stretch/>
        </p:blipFill>
        <p:spPr bwMode="auto">
          <a:xfrm>
            <a:off x="3402167" y="1743502"/>
            <a:ext cx="1676895" cy="44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0" name="Picture 28" descr="Image result for opencv png">
            <a:extLst>
              <a:ext uri="{FF2B5EF4-FFF2-40B4-BE49-F238E27FC236}">
                <a16:creationId xmlns:a16="http://schemas.microsoft.com/office/drawing/2014/main" id="{DC2D8744-083A-4F87-A333-213BDF2330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22"/>
          <a:stretch/>
        </p:blipFill>
        <p:spPr bwMode="auto">
          <a:xfrm>
            <a:off x="2466177" y="1571545"/>
            <a:ext cx="866062" cy="829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8066C91-2349-45AA-AB17-276477803BD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53773"/>
          <a:stretch/>
        </p:blipFill>
        <p:spPr>
          <a:xfrm>
            <a:off x="4191000" y="2733808"/>
            <a:ext cx="1120027" cy="107297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33926B2-2749-461F-A003-E229B1AD603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53773"/>
          <a:stretch/>
        </p:blipFill>
        <p:spPr>
          <a:xfrm>
            <a:off x="4436833" y="2555862"/>
            <a:ext cx="1169457" cy="107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613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F01AC2-C3E5-4D93-B6A6-D5AEAF81F422}"/>
              </a:ext>
            </a:extLst>
          </p:cNvPr>
          <p:cNvSpPr/>
          <p:nvPr/>
        </p:nvSpPr>
        <p:spPr>
          <a:xfrm>
            <a:off x="9926596" y="5700584"/>
            <a:ext cx="2090576" cy="1095632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Results</a:t>
            </a:r>
            <a:endParaRPr lang="en-US" sz="3200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324703"/>
              </p:ext>
            </p:extLst>
          </p:nvPr>
        </p:nvGraphicFramePr>
        <p:xfrm>
          <a:off x="2496000" y="6190917"/>
          <a:ext cx="7200000" cy="43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3A96CA-B694-4C14-ADE1-2786FFED0BD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10827" y="5211852"/>
            <a:ext cx="1096939" cy="150962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B82EA69-4D1B-4818-A9A7-7F66A73E0FFF}"/>
              </a:ext>
            </a:extLst>
          </p:cNvPr>
          <p:cNvSpPr txBox="1"/>
          <p:nvPr/>
        </p:nvSpPr>
        <p:spPr>
          <a:xfrm>
            <a:off x="1805939" y="5302589"/>
            <a:ext cx="8580120" cy="338554"/>
          </a:xfrm>
          <a:prstGeom prst="rect">
            <a:avLst/>
          </a:prstGeom>
          <a:solidFill>
            <a:schemeClr val="bg1"/>
          </a:solidFill>
          <a:ln w="19050">
            <a:solidFill>
              <a:srgbClr val="86BC24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prstClr val="black"/>
                </a:solidFill>
              </a:rPr>
              <a:t>Key insight: </a:t>
            </a:r>
            <a:r>
              <a:rPr lang="en-CA" sz="1600" dirty="0">
                <a:solidFill>
                  <a:prstClr val="black"/>
                </a:solidFill>
              </a:rPr>
              <a:t>Our system can create videos and graphs describing when students have their hands up</a:t>
            </a:r>
          </a:p>
        </p:txBody>
      </p:sp>
      <p:sp>
        <p:nvSpPr>
          <p:cNvPr id="12" name="AutoShape 2" descr="Image result for truffle framework">
            <a:extLst>
              <a:ext uri="{FF2B5EF4-FFF2-40B4-BE49-F238E27FC236}">
                <a16:creationId xmlns:a16="http://schemas.microsoft.com/office/drawing/2014/main" id="{07E74F7E-9DA5-4FA3-8D42-DCA28679F1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matplotlib">
            <a:extLst>
              <a:ext uri="{FF2B5EF4-FFF2-40B4-BE49-F238E27FC236}">
                <a16:creationId xmlns:a16="http://schemas.microsoft.com/office/drawing/2014/main" id="{7F84063D-DE59-4714-A297-B3910F795F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8" name="result2">
            <a:hlinkClick r:id="" action="ppaction://media"/>
            <a:extLst>
              <a:ext uri="{FF2B5EF4-FFF2-40B4-BE49-F238E27FC236}">
                <a16:creationId xmlns:a16="http://schemas.microsoft.com/office/drawing/2014/main" id="{92A58A1C-0C21-4E28-ABDB-CC80A61A17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183147" y="1521657"/>
            <a:ext cx="5825705" cy="32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30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F01AC2-C3E5-4D93-B6A6-D5AEAF81F422}"/>
              </a:ext>
            </a:extLst>
          </p:cNvPr>
          <p:cNvSpPr/>
          <p:nvPr/>
        </p:nvSpPr>
        <p:spPr>
          <a:xfrm>
            <a:off x="9926596" y="5700584"/>
            <a:ext cx="2090576" cy="1095632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What’s Next</a:t>
            </a:r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0401045"/>
              </p:ext>
            </p:extLst>
          </p:nvPr>
        </p:nvGraphicFramePr>
        <p:xfrm>
          <a:off x="2496000" y="6190917"/>
          <a:ext cx="7200000" cy="43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3CAFB-F1D4-6240-B7E4-A0F219551E1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3A96CA-B694-4C14-ADE1-2786FFED0B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10827" y="5211852"/>
            <a:ext cx="1096939" cy="150962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B82EA69-4D1B-4818-A9A7-7F66A73E0FFF}"/>
              </a:ext>
            </a:extLst>
          </p:cNvPr>
          <p:cNvSpPr txBox="1"/>
          <p:nvPr/>
        </p:nvSpPr>
        <p:spPr>
          <a:xfrm>
            <a:off x="1805940" y="5339091"/>
            <a:ext cx="8580120" cy="338554"/>
          </a:xfrm>
          <a:prstGeom prst="rect">
            <a:avLst/>
          </a:prstGeom>
          <a:solidFill>
            <a:schemeClr val="bg1"/>
          </a:solidFill>
          <a:ln w="19050">
            <a:solidFill>
              <a:srgbClr val="86BC24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prstClr val="black"/>
                </a:solidFill>
              </a:rPr>
              <a:t>Key insight: </a:t>
            </a:r>
            <a:r>
              <a:rPr lang="en-CA" sz="1600" dirty="0">
                <a:solidFill>
                  <a:prstClr val="black"/>
                </a:solidFill>
              </a:rPr>
              <a:t>Our system will create videos and graphs describing when students have their hands up</a:t>
            </a:r>
          </a:p>
        </p:txBody>
      </p:sp>
      <p:sp>
        <p:nvSpPr>
          <p:cNvPr id="12" name="AutoShape 2" descr="Image result for truffle framework">
            <a:extLst>
              <a:ext uri="{FF2B5EF4-FFF2-40B4-BE49-F238E27FC236}">
                <a16:creationId xmlns:a16="http://schemas.microsoft.com/office/drawing/2014/main" id="{07E74F7E-9DA5-4FA3-8D42-DCA28679F1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matplotlib">
            <a:extLst>
              <a:ext uri="{FF2B5EF4-FFF2-40B4-BE49-F238E27FC236}">
                <a16:creationId xmlns:a16="http://schemas.microsoft.com/office/drawing/2014/main" id="{7F84063D-DE59-4714-A297-B3910F795F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6146" name="Picture 2" descr="Image result for video upload framework">
            <a:extLst>
              <a:ext uri="{FF2B5EF4-FFF2-40B4-BE49-F238E27FC236}">
                <a16:creationId xmlns:a16="http://schemas.microsoft.com/office/drawing/2014/main" id="{E1533981-A8F1-4A59-90B5-B5682B77D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982" y="1563096"/>
            <a:ext cx="4604786" cy="2274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E55A7ACF-E8BA-4C77-B571-AF23117CD109}"/>
              </a:ext>
            </a:extLst>
          </p:cNvPr>
          <p:cNvSpPr/>
          <p:nvPr/>
        </p:nvSpPr>
        <p:spPr>
          <a:xfrm>
            <a:off x="5655650" y="1980147"/>
            <a:ext cx="3507400" cy="932515"/>
          </a:xfrm>
          <a:prstGeom prst="ellipse">
            <a:avLst/>
          </a:prstGeom>
          <a:solidFill>
            <a:srgbClr val="192F78"/>
          </a:solidFill>
          <a:ln>
            <a:solidFill>
              <a:srgbClr val="86BC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dirty="0"/>
              <a:t>Create a Front End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C4B0A5-3AA7-42B3-9D56-87064E672E96}"/>
              </a:ext>
            </a:extLst>
          </p:cNvPr>
          <p:cNvSpPr/>
          <p:nvPr/>
        </p:nvSpPr>
        <p:spPr>
          <a:xfrm>
            <a:off x="4524925" y="3855574"/>
            <a:ext cx="2837350" cy="932515"/>
          </a:xfrm>
          <a:prstGeom prst="ellipse">
            <a:avLst/>
          </a:prstGeom>
          <a:solidFill>
            <a:srgbClr val="192F78"/>
          </a:solidFill>
          <a:ln>
            <a:solidFill>
              <a:srgbClr val="86BC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dirty="0"/>
              <a:t>Create Graphs Dynamically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45883F41-F033-4C7C-B01A-5B03C20F6F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2696041"/>
              </p:ext>
            </p:extLst>
          </p:nvPr>
        </p:nvGraphicFramePr>
        <p:xfrm>
          <a:off x="7514674" y="3352800"/>
          <a:ext cx="4502498" cy="1683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227508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4484" y="1466520"/>
            <a:ext cx="8338693" cy="1825096"/>
          </a:xfrm>
        </p:spPr>
        <p:txBody>
          <a:bodyPr>
            <a:normAutofit/>
          </a:bodyPr>
          <a:lstStyle/>
          <a:p>
            <a:r>
              <a:rPr lang="en-US" sz="5400" cap="none" dirty="0">
                <a:solidFill>
                  <a:schemeClr val="bg1"/>
                </a:solidFill>
              </a:rPr>
              <a:t>Hack Western 4</a:t>
            </a:r>
            <a:br>
              <a:rPr lang="en-US" sz="5400" cap="none" dirty="0">
                <a:solidFill>
                  <a:schemeClr val="bg1"/>
                </a:solidFill>
              </a:rPr>
            </a:br>
            <a:r>
              <a:rPr lang="en-US" sz="5400" b="1" cap="none" dirty="0">
                <a:solidFill>
                  <a:schemeClr val="bg1"/>
                </a:solidFill>
              </a:rPr>
              <a:t>Participator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484" y="3422154"/>
            <a:ext cx="8338693" cy="457200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Bringing transparency and accountability to the classroom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2C8D0-D322-4A42-A162-C422D047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9866" y="1190178"/>
            <a:ext cx="1954039" cy="268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04070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2439</TotalTime>
  <Words>288</Words>
  <Application>Microsoft Office PowerPoint</Application>
  <PresentationFormat>Widescreen</PresentationFormat>
  <Paragraphs>57</Paragraphs>
  <Slides>6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Century Gothic</vt:lpstr>
      <vt:lpstr>Vapor Trail</vt:lpstr>
      <vt:lpstr>1_Office Theme</vt:lpstr>
      <vt:lpstr>Hack Western 4 Participator</vt:lpstr>
      <vt:lpstr>Students Aren’t Speaking In Participation Based Classes</vt:lpstr>
      <vt:lpstr>Our Development Tactics</vt:lpstr>
      <vt:lpstr>Our Results</vt:lpstr>
      <vt:lpstr>What’s Next</vt:lpstr>
      <vt:lpstr>Hack Western 4 Participator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Baljodh Singh Kaloty</dc:creator>
  <cp:lastModifiedBy>Noah Adam Chait</cp:lastModifiedBy>
  <cp:revision>82</cp:revision>
  <dcterms:created xsi:type="dcterms:W3CDTF">2017-11-13T22:54:55Z</dcterms:created>
  <dcterms:modified xsi:type="dcterms:W3CDTF">2017-11-19T07:23:02Z</dcterms:modified>
</cp:coreProperties>
</file>

<file path=docProps/thumbnail.jpeg>
</file>